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CE42CC9-6F01-4DB4-B1AC-A99928EF35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23C52A-BD71-4584-B9CC-13213252D3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D17EA68-BA8E-4516-A176-0C02C68919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49762B6-D3C4-4A1E-A388-7A5C302867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19B06B8-4ABB-475F-B49F-BC900A0451E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5F03549-9C32-4A36-A0D8-488D2E2CB5A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8880C0A-6680-4E10-B9FE-31F9E362317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4997F4-2500-4C3C-98FA-46B594B12B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E645EE-E386-457F-B638-17BF54A814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4CF225-3F4E-4686-8EC9-329B12A507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F80FBD-6C1E-4624-975B-9160CC32E1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7036031064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2024-01-31</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中考英语专题复习培训写作技巧分享</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Introduction</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Basic knowledge of English writing</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Analysis of English Writing Question Types in the Middle School Entrance Examination</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Writing Steps and Strategy Guidance</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Common types of errors and ways to avoid them</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Recommendation and reference of Excel model essays</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Summary, review, and exam preparation suggestions</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Introduction</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Objectives</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To enhance students' English writing skills, improve their ability to express ideas clearly and accurately in English, and prepare them for the writing section of the middle school entrance examination</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Importance</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Writing is a critical skill in English language learning, as it allows students to demonstrate their understanding of grammar, vocabulary, and presence structure Additionally, strong writing skills are essential for academic success and future career prospects</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Training objectives and importance</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Grammar and Sentence Structure: Students will review and practice essential grammar rules and sentiment structures to ensure their writing is grammatically correct</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Vocabulary and Spelling: Students will expand their vocabulary and improve their spelling accuracy through writing exercises and word games</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Paragraph and Essay Writing: Students will learn how to organize their thoughts into coherent paragraphs and essays, including how to develop a clear thesis statement, provide supporting evidence, and include effectiveness</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Review of Common Writing Prompts: Students will review common writing prompts and practice responding to them in a timed setting to simulate the exam environment</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Overview of Training Content</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Basic knowledge of English writing</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Master the basic attention patterns</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Simple attention, compound attention, and complex attention should be used appropriately to express ideas clearly</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Understand and apply grammar rules</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Verbs, nouns, objectives, advertisements, positions, and other parts of speech should be used correctly to ensure grammatical accuracy</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Average common graphical errors</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Common misses such as subject verb agreement, tense consistency, and pronoun usage should be avoided</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Sentence structure and grammar rules</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52335"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652335"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29936"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29936"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407538"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407538"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15607"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Organize ideas logically</a:t>
            </a:r>
          </a:p>
        </p:txBody>
      </p:sp>
      <p:sp>
        <p:nvSpPr>
          <p:cNvPr id="9" name="TextBox 9"/>
          <p:cNvSpPr txBox="1"/>
          <p:nvPr/>
        </p:nvSpPr>
        <p:spPr>
          <a:xfrm>
            <a:off x="1094842"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Ideas should flow smoothly from one presence to the next, and paragraphs should be arranged in a logical order</a:t>
            </a:r>
          </a:p>
        </p:txBody>
      </p:sp>
      <p:sp>
        <p:nvSpPr>
          <p:cNvPr id="10" name="TextBox 10"/>
          <p:cNvSpPr txBox="1"/>
          <p:nvPr/>
        </p:nvSpPr>
        <p:spPr>
          <a:xfrm>
            <a:off x="4638006"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Use transitional words and phrases</a:t>
            </a:r>
          </a:p>
        </p:txBody>
      </p:sp>
      <p:sp>
        <p:nvSpPr>
          <p:cNvPr id="11" name="TextBox 11"/>
          <p:cNvSpPr txBox="1"/>
          <p:nvPr/>
        </p:nvSpPr>
        <p:spPr>
          <a:xfrm>
            <a:off x="4723754"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Transitional devices such as "however," "there before," and "in addition" can help connect ideas and enhance the coherence of writing</a:t>
            </a:r>
          </a:p>
        </p:txBody>
      </p:sp>
      <p:sp>
        <p:nvSpPr>
          <p:cNvPr id="12" name="TextBox 12"/>
          <p:cNvSpPr txBox="1"/>
          <p:nvPr/>
        </p:nvSpPr>
        <p:spPr>
          <a:xfrm>
            <a:off x="8260404"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Develop a clear thesis statement</a:t>
            </a:r>
          </a:p>
        </p:txBody>
      </p:sp>
      <p:sp>
        <p:nvSpPr>
          <p:cNvPr id="13" name="TextBox 13"/>
          <p:cNvSpPr txBox="1"/>
          <p:nvPr/>
        </p:nvSpPr>
        <p:spPr>
          <a:xfrm>
            <a:off x="8361301"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The main idea or argument of the essay should be stated clearly in the thesis statement</a:t>
            </a:r>
          </a:p>
        </p:txBody>
      </p:sp>
      <p:sp>
        <p:nvSpPr>
          <p:cNvPr id="14" name="TextBox 14"/>
          <p:cNvSpPr txBox="1"/>
          <p:nvPr/>
        </p:nvSpPr>
        <p:spPr>
          <a:xfrm>
            <a:off x="1480607" y="1020470"/>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01</a:t>
            </a:r>
          </a:p>
        </p:txBody>
      </p:sp>
      <p:sp>
        <p:nvSpPr>
          <p:cNvPr id="15" name="TextBox 15"/>
          <p:cNvSpPr txBox="1"/>
          <p:nvPr/>
        </p:nvSpPr>
        <p:spPr>
          <a:xfrm>
            <a:off x="5037367" y="1020470"/>
            <a:ext cx="21145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02</a:t>
            </a:r>
          </a:p>
        </p:txBody>
      </p:sp>
      <p:sp>
        <p:nvSpPr>
          <p:cNvPr id="16" name="TextBox 16"/>
          <p:cNvSpPr txBox="1"/>
          <p:nvPr/>
        </p:nvSpPr>
        <p:spPr>
          <a:xfrm>
            <a:off x="8724677" y="1059557"/>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03</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Paragraph arrangement and logical order</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Language expression and vocabulary application</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 Repeating the same words or phrases can make writing boring and repetitive Instant, use synonyms or rephrase ideas to avoid redundancy</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Avoidance and redundancy</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 Choose words that accurately convey the intended meaning and add vividness to the text</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Use precision and vivid vocabulary</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 Mixing short and long senses, as well as varying presence structure, can make writing more interesting and engaging</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Vary presence structure and length</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Analysis of English Writing Question Types in the Middle School Entrance Examination</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13535" r="13535"/>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A good negative essay should have a clear beginning, middle, and end that tells a complete story</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Clear Negative Line</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Use detailed descriptions and sensory language to bring the reader into the story and make it more vivid</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Vivid descriptions</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Develop the characters in the story to make them believe and engaging</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Character Development</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Every narrative essay should have a central theme or moral that is communicated through the story</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Theme and Moral</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Characteristics and Techniques of Narrative Writing</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Clear Theory Statement</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The thesis statement should clearly state the main argument or claim of the essay</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The essay should be logically structured with an introduction, body paragraphs, and a conclusion</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Support the arguments with relevant evidence, such as facts, examples, and quotations</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Address opposing views and reflect them with counter arguments and evidence</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Logical Structure</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Use of Evidence</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Reflection of Opposing Views</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Characteristics and Techniques of Writing Argumentative Essays</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Characteristics and Techniques of Applied Writing</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Practical Purpose</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 Applied writing serves a practical purpose, such as informing, supervising, or instructing</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Clear and Concise Language</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 Use clear and Concise language to communicate the message effectively</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Formal Tone</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 Maintain a formal tone and avoid colloquial language or slang</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Accurate Information</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 Ensure that all information provided is accurate and reliable</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04</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Writing Steps and Strategy Guidance</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https://d.book118.com/437036031064006044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2024-09-18T21:05:01.746</cp:lastPrinted>
  <dcterms:created xsi:type="dcterms:W3CDTF">2024-09-18T13:05:01Z</dcterms:created>
  <dcterms:modified xsi:type="dcterms:W3CDTF">2024-09-18T13:05:03Z</dcterms:modified>
</cp:coreProperties>
</file>