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99C4C-0590-4DBF-9F5E-CE4DF877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1636A-4C14-486B-9E5D-4E4D0EE4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1E6EA-C588-4400-B323-39E741F3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4E349-21FB-4AEE-BE29-B4D4E1EF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CD79B-75D9-4BB0-85FB-F203541A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13CA5-7EBD-4F90-9DE1-73ED0695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48C5F-6AA0-4A7F-88A6-FC32FAC0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8DF92-B75B-46DB-B84D-583551960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80244-66FD-41DB-9388-56359683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86DF9-EE77-4A52-8EDB-9E4A8347D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9D61-6911-4E04-B9F6-262E79D6D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6034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25" r="342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32" r="31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吸痰护理技术是一种通过吸痰器清除呼吸道分泌物的护理操作。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保持呼吸道通畅，预防和治疗呼吸道阻塞，维持正常的呼吸功能。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适用于各种原因引起的呼吸道分泌物潴留或排痰困难的患者，如肺炎、慢性阻塞性肺疾病、支气管扩张等。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操作时应严格遵循无菌原则，避免交叉感染；吸痰时应避免过度刺激，以免引起患者不适或导致呼吸道黏膜损伤；吸痰时应注意观察患者的生命体征和面色变化，如有异常及时处理。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最早的吸痰器是手动吸痰器，需要人工操作，操作不便且效果不理想。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手动吸痰器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电动吸痰器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现代吸痰装置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625" b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随着医疗技术的进步，电动吸痰器逐渐取代手动吸痰器，操作更加方便、省力，且效果更好。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现代吸痰装置集成了负压吸引、空气压缩、过滤等功能，能够更好地满足临床需求，提高护理质量。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了解病人病情、意识状态、呼吸道情况等，以便确定是否需要进行吸痰护理。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包括吸痰管、吸痰器、生理盐水、手套、口罩等必要的用物，确保用物的清洁和完好。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向病人解释吸痰的目的、操作过程及注意事项，以取得病人的配合。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连接吸痰器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插入吸痰管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将吸痰器与吸痰管连接，打开吸痰器开关，检查是否通畅。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将吸痰管轻轻插入病人口腔或鼻腔，插入深度根据需要进行调整。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开启吸痰器，轻轻吸引，将痰液吸出。注意吸引时间和负压大小，避免对病人造成损伤。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每次吸痰后，用生理盐水清洗吸痰管，以保持通畅。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将用过的吸痰管、吸痰器等物品进行清洁和消毒。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观察病人呼吸道是否通畅，呼吸是否平稳，是否有其他不适症状。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将吸痰过程记录在病历中，包括吸痰的时间、量、颜色、性状等信息，以便后续治疗和护理参考。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吸痰护理技术操作要点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根据患者年龄、病情和痰液量选择合适的吸痰管型号，确保吸痰效果和患者舒适度。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对于新生儿和幼儿，应选择较细、较柔软的吸痰管，以减少对呼吸道黏膜的刺激和损伤。对于年长儿童和成人，可根据痰液量和粘稠度选择较粗或适中的吸痰管。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正确选择吸痰管型号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吸痰压力应适中，既要能够有效地吸出痰液，又不能过大导致患者不适或损伤呼吸道黏膜。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根据患者的年龄、病情和痰液量，调节合适的吸痰压力。一般来说，新生儿和幼儿的吸痰压力应较小，而成人可适当加大吸痰压力。同时，应避免长时间、高强度和高压力的吸痰操作。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掌握合适的吸痰压力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https://d.book118.com/437036034115006044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2024-09-19T01:52:14.243</cp:lastPrinted>
  <dcterms:created xsi:type="dcterms:W3CDTF">2024-09-18T17:52:14Z</dcterms:created>
  <dcterms:modified xsi:type="dcterms:W3CDTF">2024-09-18T17:52:16Z</dcterms:modified>
</cp:coreProperties>
</file>