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D785B-D5AB-4A08-B85C-F58E5AFBC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76099-947A-40EB-90C4-F7FB3D74F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FFA4D-F1D7-4E58-8C68-CDFF92241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DEAE4-EAF7-492C-A955-02D1F2326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D77F66-6E56-44CC-B997-4CB8DC319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611A44-5287-4CA7-8935-6BF0C56D4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62F211-85DD-4110-A16E-9DA7A5B2C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DF7A9-FF85-47D9-8B80-75EDD3338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6BFD2-E996-4E66-B868-D8F23DC48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59AE2-1DD4-4B40-B437-D195C9A84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43D15-D4E7-4FBD-9DD9-DC430995D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3603604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《重积分的简单应用》ppt课件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重积分的概念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重积分的应用场景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重积分的计算技巧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重积分的实际案例分析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重积分的发展趋势与展望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重积分的概念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重积分是微积分中的一个重要概念，它涉及到对一个函数在某个区域上的积分进行多次累加。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积分是微积分中的一个重要概念，它表示对一个函数在某个区域上进行多次积分的过程。具体来说，对于一个给定的函数f(x,y)和某个区域D，重积分就是计算f(x,y)在D上的所有小区域的面积，然后将这些面积累加起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重积分具有一些重要的性质，包括线性性质、可加性、对称性和奇偶性等。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积分具有线性性质，即对于两个函数的和或差的积分，可以分别对每个函数进行积分后再求和或求差。此外，重积分还具有可加性，即如果一个区域可以被分成两部分，那么这个区域的重积分等于两部分的重积分之和。另外，重积分还具有对称性和奇偶性，这些性质有助于简化重积分的计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计算重积分的方法包括二重积分和三重积分，以及它们的一些变种。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重积分的方法包括二重积分和三重积分。二重积分是计算函数在平面区域上的积分，而三重积分则是计算函数在三维空间中的积分。在实际应用中，可以根据需要选择不同的积分方法，以简化计算过程。此外，还有一些计算重积分的数值方法，如蒙特卡洛方法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重积分的应用场景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重积分可以用来计算二维或三维图形的面积，例如计算曲顶柱体的侧面积、曲面面积等。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计算面积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计算体积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计算长度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85" b="168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重积分可以用来计算三维物体的体积，例如计算旋转体的体积、薄片的质量等。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重积分可以用来计算曲线或曲线的长度，例如计算曲线在某个参数范围内的长度。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计算质量、质心和转动惯量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重积分在物理中常用于计算物体的质量、质心位置和转动惯量等。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计算能量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重积分可以用来计算物体的能量，例如弹性势能、动能等。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计算引力、压力和流体静压力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重积分可以用来计算物体之间的引力、压力和流体静压力等。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重积分在机械设计中用于分析物体的受力情况、振动和稳定性等。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重积分在航空航天设计中用于分析飞行器的空气动力学性能、结构强度和稳定性等。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土木工程设计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重积分在土木工程设计中用于分析结构的受力情况、稳定性、地震反应等。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重积分的计算技巧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https://d.book118.com/437036036046006030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2024-09-01T21:20:26.066</cp:lastPrinted>
  <dcterms:created xsi:type="dcterms:W3CDTF">2024-09-01T13:20:26Z</dcterms:created>
  <dcterms:modified xsi:type="dcterms:W3CDTF">2024-09-01T13:20:27Z</dcterms:modified>
</cp:coreProperties>
</file>