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66556-6D0E-4555-A9DB-2B434A036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63EDB-B393-4C0B-89D2-7F18F409A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9E196-4AFE-485B-9B3F-460DC525E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BFBD6-E69A-4A34-8061-E9B6CD94E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C7E6CD-E5E0-4BE2-A464-D03CE8B1E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12EE90-5624-4BFD-A9FB-D76C2F3C7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04396F-6090-4032-99E2-8672A9C75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ACB9F-D3C1-4D72-BB07-864A6B84F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9CCD7-5126-4E5D-B502-0263ACE11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E2D37-B585-4BDB-8616-5FC8C5339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E8003-448C-4D4E-9CDF-A85273594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95" r:id="rId2"/>
    <p:sldLayoutId id="2147484796" r:id="rId3"/>
    <p:sldLayoutId id="2147484797" r:id="rId4"/>
    <p:sldLayoutId id="2147484798" r:id="rId5"/>
    <p:sldLayoutId id="2147484799" r:id="rId6"/>
    <p:sldLayoutId id="2147484800" r:id="rId7"/>
    <p:sldLayoutId id="2147484801" r:id="rId8"/>
    <p:sldLayoutId id="2147484802" r:id="rId9"/>
    <p:sldLayoutId id="2147484803" r:id="rId10"/>
    <p:sldLayoutId id="214748480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4004116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硅藻泥环保壁纸的替代品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硅藻泥的环保特性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硅藻泥的应用场景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硅藻泥的市场前景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硅藻泥的装饰效果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硅藻泥与其他壁纸的比较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硅藻泥的环保特性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无污染原材料</a:t>
            </a:r>
            <a:endParaRPr lang="zh-CN" altLang="en-US"/>
          </a:p>
        </p:txBody>
      </p:sp>
      <p:sp>
        <p:nvSpPr>
          <p:cNvPr id="104906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硅藻泥的主要成分：硅藻土、水、无机颜料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无机颜料：环保无毒，色彩丰富，不易褪色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水：无污染，可循环利用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硅藻土：天然矿物，无毒无害，具有吸附和分解甲醛等有害物质的能力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净化空气功能</a:t>
            </a:r>
            <a:endParaRPr lang="zh-CN" altLang="en-US"/>
          </a:p>
        </p:txBody>
      </p:sp>
      <p:sp>
        <p:nvSpPr>
          <p:cNvPr id="104915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硅藻泥具有吸附和分解甲醛等有害气体的能力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6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能够有效降低室内空气中的PM2.5浓度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6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具有抗菌、抗霉、抗病毒等功效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7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硅藻泥的环保特性使其成为壁纸的优质替代品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防火阻燃性能</a:t>
            </a:r>
            <a:endParaRPr lang="zh-CN" altLang="en-US"/>
          </a:p>
        </p:txBody>
      </p:sp>
      <p:sp>
        <p:nvSpPr>
          <p:cNvPr id="104922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硅藻泥具有天然的防火阻燃性能，不会燃烧，也不会产生有毒气体。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硅藻泥的防火等级达到A级，是建筑材料中最高的防火等级。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硅藻泥在火灾发生时，可以阻止火势蔓延，保护人们的生命财产安全。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硅藻泥的防火阻燃性能使其成为环保壁纸的理想替代品。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防潮防霉性能</a:t>
            </a:r>
            <a:endParaRPr lang="zh-CN" altLang="en-US"/>
          </a:p>
        </p:txBody>
      </p:sp>
      <p:sp>
        <p:nvSpPr>
          <p:cNvPr id="10492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硅藻泥具有优异的吸湿性能，能有效防止室内潮湿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硅藻泥还能吸附空气中的水分，保持室内干燥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硅藻泥的防霉性能也很好，能有效防止墙面发霉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硅藻泥的环保特性还体现在其无毒无害，不会对人体造成伤害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硅藻泥的装饰效果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丰富的纹理和图案</a:t>
            </a:r>
            <a:endParaRPr lang="zh-CN" altLang="en-US"/>
          </a:p>
        </p:txBody>
      </p:sp>
      <p:sp>
        <p:nvSpPr>
          <p:cNvPr id="10494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硅藻泥壁纸的纹理和图案可以搭配使用，创造出独特的装饰效果。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硅藻泥壁纸的纹理和图案可以随着光线的变化而变化，营造出不同的氛围。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硅藻泥壁纸的纹理丰富多样，可以模仿各种自然纹理，如木纹、石纹、布纹等。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硅藻泥壁纸的图案丰富多样，可以定制各种图案，如动物、植物、风景等。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多种颜色可供选择</a:t>
            </a:r>
            <a:endParaRPr lang="zh-CN" altLang="en-US"/>
          </a:p>
        </p:txBody>
      </p:sp>
      <p:sp>
        <p:nvSpPr>
          <p:cNvPr id="104949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硅藻泥环保壁纸的颜色持久，不易褪色，可以长时间保持美观。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硅藻泥环保壁纸有多种颜色可供选择，可以满足不同消费者的需求。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硅藻泥环保壁纸的颜色自然、柔和，不会产生刺眼的感觉。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硅藻泥环保壁纸的颜色可以根据消费者的喜好进行定制，满足个性化需求。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肌理效果自然美观</a:t>
            </a:r>
            <a:endParaRPr lang="zh-CN" altLang="en-US"/>
          </a:p>
        </p:txBody>
      </p:sp>
      <p:sp>
        <p:nvSpPr>
          <p:cNvPr id="104957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硅藻泥壁纸的肌理效果：自然、美观、独特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硅藻泥壁纸的颜色：丰富多样，可满足不同装修风格需求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硅藻泥壁纸的质感：细腻、光滑、舒适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硅藻泥壁纸的环保性能：无毒、无害、环保，可有效改善室内空气质量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持久耐用不易褪色</a:t>
            </a:r>
            <a:endParaRPr lang="zh-CN" altLang="en-US"/>
          </a:p>
        </p:txBody>
      </p:sp>
      <p:sp>
        <p:nvSpPr>
          <p:cNvPr id="104962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2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硅藻泥环保壁纸的持久耐用性：硅藻泥具有很强的抗老化性能，不易褪色，使用寿命长。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3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3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硅藻泥环保壁纸的色彩稳定性：硅藻泥的色彩稳定性好，不易受外界环境影响而变色。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3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4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硅藻泥环保壁纸的环保性：硅藻泥是一种环保材料，不含有害物质，对人体健康无害。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4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硅藻泥环保壁纸的装饰效果：硅藻泥环保壁纸具有丰富的纹理和色彩，可以营造出各种不同的装饰风格。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9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硅藻泥与其他壁纸的比较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https://d.book118.com/437040041160006041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硅藻泥环保壁纸的替代品</vt:lpstr>
      <vt:lpstr>目录</vt:lpstr>
      <vt:lpstr>单击添加章节标题</vt:lpstr>
      <vt:lpstr>硅藻泥的环保特性</vt:lpstr>
      <vt:lpstr>无污染原材料</vt:lpstr>
      <vt:lpstr>净化空气功能</vt:lpstr>
      <vt:lpstr>防火阻燃性能</vt:lpstr>
      <vt:lpstr>防潮防霉性能</vt:lpstr>
      <vt:lpstr>硅藻泥的装饰效果</vt:lpstr>
      <vt:lpstr>丰富的纹理和图案</vt:lpstr>
      <vt:lpstr>多种颜色可供选择</vt:lpstr>
      <vt:lpstr>肌理效果自然美观</vt:lpstr>
      <vt:lpstr>持久耐用不易褪色</vt:lpstr>
      <vt:lpstr>硅藻泥与其他壁纸的比较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2024-09-14T21:18:09.362</cp:lastPrinted>
  <dcterms:created xsi:type="dcterms:W3CDTF">2024-09-14T13:18:09Z</dcterms:created>
  <dcterms:modified xsi:type="dcterms:W3CDTF">2024-09-14T13:18:11Z</dcterms:modified>
</cp:coreProperties>
</file>