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69BF51-4B5D-440B-B287-32781FA23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50D185-3E96-46BD-A234-E49CAB618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1026F-DAE8-4A81-BC50-105EAA33E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759044-7794-4D44-A1D0-D3D0F5AEA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C823C9-001A-49A0-AE78-812BA2973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EAE0F9-6533-4EFB-9BD2-584B97BCF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75D912-C588-4B31-A6B4-97EEB02D2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583635-CEE0-4AD5-B9D8-8988FC30F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DE8FBC-9C4B-4933-BADD-EB18A0BDF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1479BB-79CB-4C14-B53A-DCBF6C54E1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621F4F-E07E-442F-9E58-45B393A26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04016415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研究学院男生的毕业感言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回顾大学生活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感谢与道别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对未来的展望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面临的挑战与机遇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给学弟学妹的建议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通过毕业感言，回顾自己在研究学院的学习经历，总结成长和收获。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回顾学习经历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表达感激之情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感谢老师、同学、家人和朋友的帮助和支持，表达对他们的感激之情。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展望未来的职业和生活规划，分享自己的目标和期望。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学术成果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实践活动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对未来的展望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介绍自己在研究学院的学术成果，包括发表的论文、参与的课题等。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分享自己参加的实践活动和志愿者经历，以及获得的经验和教训。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描述与同学、老师和其他人的交往经历，以及建立的人脉和友谊。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谈论自己对未来的规划和目标，包括职业选择、个人发展等。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回顾大学生活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大学课程对我提出了更高的学术要求，通过不断学习和努力，我逐渐适应了这种挑战并提升了自己的学术能力。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学术挑战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大学教育培养了我独立思考和解决问题的能力，使我能够更深入地理解学科知识和应对复杂问题。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独立思考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1208" b="11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我积极选修不同领域的课程，拓宽了视野，培养了跨学科的综合素养。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跨学科学习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学习经历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在大学里，我结识了来自不同背景和文化的朋友，与他们交流让我更加开放和包容。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450" r="114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490" b="249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结交新朋友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我参加了各种社团和兴趣小组，与志同道合的人一起追求共同爱好，丰富了大学生活。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社团活动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我学会了处理人际关系，与室友、同学和老师建立了良好的互动和合作关系。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社交生活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课外活动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志愿服务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我积极参与志愿服务活动，帮助他人并回馈社会，这让我更加懂得感恩和付出。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竞技比赛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我参加了校内的竞技比赛，如篮球、足球等，不仅锻炼了身体，还培养了团队合作精神和竞争意识。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文化交流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我参加了学校组织的文化交流活动，如国际文化节、外语角等，了解了不同国家的文化和风俗习惯，拓宽了国际视野。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感谢与道别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耐心解答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感谢老师们在我遇到学术难题时，耐心解答，提供宝贵建议，让我能够顺利克服困难。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悉心指导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感谢老师们在学术上的悉心指导，帮助我找到研究方向，掌握研究方法，取得学术成果。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关心成长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感谢老师们不仅关注我的学术表现，还关心我的个人成长和职业发展，给予我很多有益的建议和帮助。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感谢老师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感谢同学们在学术上的互相学习和交流，让我不断拓展视野，提高学术水平。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互相学习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250" r="132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感谢同学们在团队合作中的支持和协作，让我深刻体会到团队力量的重要性。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团结协作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感谢同学们在生活中给予的关心和帮助，我们共同度过的时光将成为我宝贵的回忆。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友谊长存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感谢同学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告别图书馆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再见了，那座藏书丰富的图书馆，你曾是我寻找知识和灵感的宝库。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告别运动场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再见了，那片挥洒汗水的运动场，你曾让我体验到运动的快乐和竞技的激情。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告别教室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再见了，那些曾经陪伴我度过无数个日夜的教室，你们见证了我的成长和努力。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道别校园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对未来的展望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在未来的职业生涯中，我希望能够成为一名优秀的专业人士，为行业的发展做出贡献。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明确的职业目标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为了实现职业目标，我将持续学习、积累经验，并不断提升自己的专业技能和素养。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不断提升自我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在职场中，建立良好的人际关系网络对于个人发展至关重要。我将积极参与行业活动，结交志同道合的朋友和合作伙伴。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拓展人际关系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职业规划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https://d.book118.com/437040164151006051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2024-09-25T02:32:50.942</cp:lastPrinted>
  <dcterms:created xsi:type="dcterms:W3CDTF">2024-09-24T18:32:50Z</dcterms:created>
  <dcterms:modified xsi:type="dcterms:W3CDTF">2024-09-24T18:32:53Z</dcterms:modified>
</cp:coreProperties>
</file>