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D8118-3F60-468E-8FBB-FE1E73CE4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3ABC9-48EF-4939-832E-858A6E839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3A6BA-6412-4DA9-B53E-154E5972B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B7D6CF-3B09-428D-8F54-931BA3CFE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D1A0A3-2D23-4CFA-BB20-EA41F8BC1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A7A858-0807-41EF-BBF4-52612B188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B868D3-7D2B-43CA-ABA9-D5891F33F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93E3F8-28E5-45D5-BE5F-C58053E9C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9E5CDE-4028-4745-ADD6-6DF1CDECB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D31F3-C53F-4894-9AC6-749EC5090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F5D78-3991-4244-B3A5-987C562C8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4103301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汽车创业方案计划书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生产与供应链管理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财务规划与融资需求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中高端汽车市场，主要面向有一定消费能力的中产阶级和富裕阶层。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提供高品质、高性能、高安全性的汽车产品，满足消费者对个性化、舒适性和科技配置的需求。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中高端汽车市场规模庞大，随着消费者收入水平的提高和消费观念的转变，市场规模将继续扩大。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随着新能源汽车市场的崛起和智能化技术的广泛应用，中高端汽车市场将呈现快速增长趋势。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消费者需求与行为分析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消费者对汽车的需求呈现多元化和个性化，注重品质、性能、安全性和舒适性等方面。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消费者购车行为日趋理性，更加注重性价比和售后服务，同时线上购车平台和社交媒体对消费者购车决策的影响力逐渐增强。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国内外汽车品牌、新兴汽车品牌、造车新势力等。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分析竞争对手的产品定位、价格策略、营销策略和服务体系，找出自身优势和不足，制定相应的竞争策略。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明确指出产品的目标市场、消费群体和竞争优势。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详细描述产品的独特卖点、功能和设计。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强调产品在技术方面的创新和领先。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说明产品如何与竞争对手区分开来，实现差异化竞争。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产品创新与差异化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产品定价策略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详细分析产品的成本构成。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成本分析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制定具有竞争力的定价策略，确保盈利和市场接受度。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29" r="1592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934" r="1593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产品生命周期管理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制定产品上市和推广计划。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持续优化产品，提高市场占有率。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保持产品竞争力，延长生命周期。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考虑产品升级或退出市场。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成长期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成熟期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衰退期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246" r="2724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明确品牌的核心价值和目标市场，塑造独特的品牌形象。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品牌传播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通过广告、公关、数字营销等多种渠道，提高品牌知名度和美誉度。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品牌合作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寻求与其他品牌或行业的合作机会，拓展品牌影响力。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品牌建设与推广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建立官方网站和电商平台，提供在线购车服务。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线上销售平台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线下销售网络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直销模式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拓展经销商网络，提高门店覆盖率，提供试驾和购车服务。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针对特定市场和客户群体，采用直销模式，提供定制化服务。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销售渠道规划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3432" r="343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针对特定节假日或季节，推出限时折扣、赠品等优惠活动。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限时优惠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提供灵活的金融分期付款方案，降低购车门槛。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金融分期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提供旧车置换服务，满足客户升级换代的需求。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置换服务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建立会员制度，提供积分兑换、优惠券等福利，增加客户粘性。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促销活动与营销手段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9" r="49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设立客户服务热线，解答客户咨询和提供售后服务支持。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客户服务热线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建立在线客服系统，提供实时在线咨询和解决方案。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在线客服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定期对客户进行回访，了解客户需求和满意度，收集反馈意见。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客户回访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建立客户社区，提供交流平台，增强客户归属感和参与感。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客户社区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生产与供应链管理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根据市场需求和销售预测，制定合理的生产计划，确保产品供应充足且不过剩。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159" r="13159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建立高效的生产组织结构，明确各部门职责，确保生产流程顺畅。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不断优化生产流程，提高生产效率，降低生产成本。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生产计划与组织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https://d.book118.com/437041033011006054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2024-09-28T04:40:44.742</cp:lastPrinted>
  <dcterms:created xsi:type="dcterms:W3CDTF">2024-09-27T20:40:44Z</dcterms:created>
  <dcterms:modified xsi:type="dcterms:W3CDTF">2024-09-27T20:40:46Z</dcterms:modified>
</cp:coreProperties>
</file>