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C966E-3BCC-42F7-AF2D-C5800D952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C88C9-415F-4351-85AE-D0C394F1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2530F-E4BC-45C4-8B6E-2299BC18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47603-EFFA-4030-B214-BACD0985D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FCDBD-C218-4017-A6B5-E1915AF6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E0D39-EEFE-4B1C-820A-7E5C00733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2BCD1-98B4-44DF-92A6-11AA9FDA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9B196-5CED-46F5-B384-27A7364B7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C037-2837-4B61-9C62-BB2A06087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9838-3DBF-4592-9491-2713C45E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2969C-5BD3-4F25-8AD3-203309C5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3044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皮肤癌全球流行病学趋势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皮肤癌概述和流行病学重要性
 全球皮肤癌发病率和死亡率趋势
 皮肤癌风险因素和预防措施
 不同地区和人群的流行病学特点
 皮肤癌病理类型和临床表现
 诊断方法和治疗手段的发展
 皮肤癌对患者生活质量的影响
 未来研究方向和挑战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皮肤癌概述和流行病学重要性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皮肤癌全球流行病学趋势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皮肤癌概述和流行病学重要性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皮肤癌概述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1.皮肤癌是一种常见的恶性肿瘤，主要包括黑色素瘤和非黑色素瘤皮肤癌两种类型。</a:t>
            </a:r>
          </a:p>
          <a:p>
            <a:r>
              <a:t>2.皮肤癌的发病率逐年上升，成为全球性的健康问题。</a:t>
            </a:r>
          </a:p>
          <a:p>
            <a:r>
              <a:t>3.皮肤癌的发病原因包括遗传、环境因素、生活方式等多种因素。</a:t>
            </a:r>
          </a:p>
          <a:p>
            <a:r>
              <a:t>皮肤癌是一种常见的恶性肿瘤，主要包括黑色素瘤和非黑色素瘤皮肤癌两种类型。其中，黑色素瘤恶性程度较高，容易发生转移，预后较差；非黑色素瘤皮肤癌则相对较为良性，预后较好。皮肤癌的发病率逐年上升，成为全球性的健康问题。据统计，每年有超过300万人被诊断为皮肤癌，其中有数十万人死于该病。皮肤癌的发病原因多种多样，包括遗传、环境因素、生活方式等多种因素。紫外线辐射是皮肤癌发病的主要环境因素之一，长期暴露于紫外线下容易导致皮肤细胞DNA损伤，进而引发皮肤癌。此外，吸烟、免疫抑制、化学物质暴露等因素也与皮肤癌的发病有关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皮肤癌概述和流行病学重要性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流行病学重要性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1.皮肤癌的发病率和死亡率逐年上升，成为全球性的健康问题。</a:t>
            </a:r>
          </a:p>
          <a:p>
            <a:r>
              <a:t>2.皮肤癌的流行病学研究有助于了解疾病的分布和发病趋势，为疾病防控提供科学依据。</a:t>
            </a:r>
          </a:p>
          <a:p>
            <a:r>
              <a:t>3.加强皮肤癌的流行病学监测和预防措施，对于降低疾病发病率和死亡率具有重要意义。</a:t>
            </a:r>
          </a:p>
          <a:p>
            <a:r>
              <a:t>皮肤癌的发病率和死亡率逐年上升，成为全球性的健康问题。流行病学研究在皮肤癌防控方面具有重要意义。通过对皮肤癌的流行病学研究，可以了解疾病的分布和发病趋势，为制定有效的防控措施提供科学依据。同时，加强皮肤癌的流行病学监测和预防措施，可以提高公众对疾病的认知和重视程度，有助于降低疾病发病率和死亡率。因此，皮肤癌的流行病学研究在疾病预防控制领域具有重要意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全球皮肤癌发病率和死亡率趋势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皮肤癌全球流行病学趋势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全球皮肤癌发病率和死亡率趋势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1.近年来，全球皮肤癌发病率呈上升趋势，尤其在一些高纬度地区和日照强度大的地区。</a:t>
            </a:r>
          </a:p>
          <a:p>
            <a:r>
              <a:t>2.皮肤癌发病率上升可能与环境因素、生活方式、人口老龄化等因素有关。</a:t>
            </a:r>
          </a:p>
          <a:p>
            <a:r>
              <a:t>3.一些国家已经开展相关的预防和控制措施，如提高公众对皮肤癌的认知、加强防晒产品的使用等，以降低皮肤癌的发病率。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全球皮肤癌死亡率趋势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1.全球皮肤癌死亡率也呈上升趋势，但与发病率相比，死亡率上升趋势相对较缓。</a:t>
            </a:r>
          </a:p>
          <a:p>
            <a:r>
              <a:t>2.早期诊断和治疗对于降低皮肤癌死亡率至关重要，一些国家已经加强了对皮肤癌的筛查和诊治力度。</a:t>
            </a:r>
          </a:p>
          <a:p>
            <a:r>
              <a:t>3.一些新型治疗方法和技术的出现，也为皮肤癌的治疗提供了新的选择和手段，有望进一步提高皮肤癌的治愈率。</a:t>
            </a:r>
          </a:p>
          <a:p>
            <a:r>
              <a:t>以上内容仅供参考，具体的情况需要结合实际的研究数据和结果进行确认。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全球皮肤癌发病率趋势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皮肤癌风险因素和预防措施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皮肤癌全球流行病学趋势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皮肤癌风险因素和预防措施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紫外线暴露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1.紫外线是皮肤癌的主要风险因素，长期暴露于紫外线下会增加患皮肤癌的几率。</a:t>
            </a:r>
          </a:p>
          <a:p>
            <a:r>
              <a:t>2.避免在中午时分暴露于强烈的阳光下，使用防晒霜、帽子和遮阳伞等防护措施。</a:t>
            </a:r>
          </a:p>
          <a:p>
            <a:r>
              <a:t>3.在室内或阴天时仍需注意紫外线暴露，因为紫外线可以穿透玻璃和云层。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1.遗传因素在皮肤癌的发生中起到重要作用，有些人天生就更容易患上皮肤癌。</a:t>
            </a:r>
          </a:p>
          <a:p>
            <a:r>
              <a:t>2.有家族遗传史的人应该更加注意防晒和皮肤保护，定期进行皮肤检查。</a:t>
            </a:r>
          </a:p>
          <a:p>
            <a:r>
              <a:t>3.基因突变也是皮肤癌的风险因素之一，某些基因突变会增加患皮肤癌的风险。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皮肤癌风险因素和预防措施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生活习惯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1.不良的生活习惯如吸烟、饮酒和缺乏运动会增加患皮肤癌的风险。</a:t>
            </a:r>
          </a:p>
          <a:p>
            <a:r>
              <a:t>2.保持健康的生活方式，戒烟限酒，适当运动，有助于降低患皮肤癌的风险。</a:t>
            </a:r>
          </a:p>
          <a:p>
            <a:r>
              <a:t>3.饮食中缺乏维生素D也会增加患皮肤癌的风险，适当补充维生素D可以起到预防作用。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环境污染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1.环境中的化学物质和污染物会对皮肤造成伤害，增加患皮肤癌的风险。</a:t>
            </a:r>
          </a:p>
          <a:p>
            <a:r>
              <a:t>2.避免接触有害的化学物质和污染物，注意环境卫生和个人卫生。</a:t>
            </a:r>
          </a:p>
          <a:p>
            <a:r>
              <a:t>3.空气中的颗粒物和污染物也会对皮肤造成影响，需要注意空气质量和防护措施。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皮肤癌风险因素和预防措施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慢性炎症和损伤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1.皮肤长期受到慢性炎症和损伤的刺激也会增加患皮肤癌的风险。</a:t>
            </a:r>
          </a:p>
          <a:p>
            <a:r>
              <a:t>2.及时治疗皮肤疾病和伤口，避免长期慢性炎症和损伤的刺激。</a:t>
            </a:r>
          </a:p>
          <a:p>
            <a:r>
              <a:t>3.避免过度使用化妆品和护肤品，减少对皮肤的化学刺激和损伤。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免疫系统功能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1.免疫系统功能低下的人更容易患上皮肤癌。</a:t>
            </a:r>
          </a:p>
          <a:p>
            <a:r>
              <a:t>2.保持免疫系统的健康，适当锻炼、保持良好的睡眠和饮食习惯有助于提高免疫力。</a:t>
            </a:r>
          </a:p>
          <a:p>
            <a:r>
              <a:t>3.某些免疫系统疾病和药物也会影响免疫系统的功能，需要定期进行皮肤检查和监测。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不同地区和人群的流行病学特点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皮肤癌全球流行病学趋势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不同地区和人群的流行病学特点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地理位置和气候因素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1.高纬度地区的皮肤癌发病率较低，而热带和亚热带地区的发病率较高，这与紫外线暴露水平有关。</a:t>
            </a:r>
          </a:p>
          <a:p>
            <a:r>
              <a:t>2.不同地区的皮肤癌类型发病率也有所不同，例如澳大利亚的非黑色素瘤皮肤癌发病率较高，而北欧的黑色素瘤发病率较高。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人种和肤色差异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1.白种人罹患皮肤癌的几率较高，这是因为他们的皮肤中黑色素含量较低，对紫外线的防护能力较差。</a:t>
            </a:r>
          </a:p>
          <a:p>
            <a:r>
              <a:t>2.黑种人和黄种人罹患皮肤癌的几率相对较低，但某些特定人群和部位的风险仍然较高。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https://d.book118.com/437043044002006031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皮肤癌概述和流行病学重要性</vt:lpstr>
      <vt:lpstr> 皮肤癌概述和流行病学重要性</vt:lpstr>
      <vt:lpstr> 皮肤癌概述和流行病学重要性</vt:lpstr>
      <vt:lpstr> 全球皮肤癌发病率和死亡率趋势</vt:lpstr>
      <vt:lpstr> 全球皮肤癌发病率和死亡率趋势</vt:lpstr>
      <vt:lpstr> 皮肤癌风险因素和预防措施</vt:lpstr>
      <vt:lpstr> 皮肤癌风险因素和预防措施</vt:lpstr>
      <vt:lpstr> 皮肤癌风险因素和预防措施</vt:lpstr>
      <vt:lpstr> 皮肤癌风险因素和预防措施</vt:lpstr>
      <vt:lpstr> 不同地区和人群的流行病学特点</vt:lpstr>
      <vt:lpstr> 不同地区和人群的流行病学特点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2024-09-02T22:17:21.295</cp:lastPrinted>
  <dcterms:created xsi:type="dcterms:W3CDTF">2024-09-02T14:17:21Z</dcterms:created>
  <dcterms:modified xsi:type="dcterms:W3CDTF">2024-09-02T14:17:23Z</dcterms:modified>
</cp:coreProperties>
</file>