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EE95D6-E7F1-4142-A998-28411E874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59D639-131A-4EBB-986B-9232CAA94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EA1A79-95B1-4CCF-8B3A-D3E7E47E3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337190-0FD0-4C42-92F7-A91B7613C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E3B688-6398-444D-9733-5D49ED066A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C67971-CD76-4C03-AC51-7322B3736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EA7654-2FB2-46D9-A5BC-A1C945C2C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AB1A8F-D788-40D1-8531-567735C15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813CC4-DC93-447A-8587-B4AB4F507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1A8AE1-A85E-41CE-AF6C-4CA2895FB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3CEA44-2A7F-4511-80AA-73C95BC9F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704403405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小学语文课教师工作总结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教学工作成果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德育工作成果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教研与进修情况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个人能力提升与自我评价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792" b="1679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000" r="190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总结小学语文教学工作，反思教学效果，提高教学水平。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0300" r="20300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回顾过去一学期的教学实践，分享经验和教训。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促进教师之间的交流与合作，共同提升小学语文教学质量。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3905" r="13905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包括识字、阅读、写作、口语交际等方面的教学情况。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采用的教学策略、手段及其实施效果。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学生在语文学习上的进步、成绩及存在的问题。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与家长沟通、协作的情况及其对语文教学的支持程度。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教学内容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教学方法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学生表现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家校合作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教学工作成果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9" r="1072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按照教学大纲要求，全面完成了本学期的语文教学任务，包括识字、阅读、写作、口语交际等各个方面。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完成教学任务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通过系统的教学计划和有针对性的教学方法，使学生在知识、能力、情感等方面均达到预定目标。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实现教学目标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教学目标完成情况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" r="3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结合时代特点和学生实际需求，对教学内容进行了适时更新，引入了更多富有时代气息和文化内涵的文本。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采用多媒体教学、情景教学等新颖教学手段，激发了学生的学习兴趣，提高了课堂教学效率。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教学内容与方法创新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教学方法改进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教学内容更新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成绩总体提升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通过一学期的努力，学生的语文成绩普遍提升，平均分、及格率、优秀率等关键指标均有显著提高。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个体差异关注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针对不同学生的个体差异，制定了个性化的辅导计划，使每个学生都能在原有基础上取得进步。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469" r="194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学生成绩提升情况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德育工作成果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532" b="1053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56" b="2895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德育目标制定与落实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德育目标明确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根据学校德育工作计划和班级实际情况，制定了切实可行的德育目标，包括培养学生的爱国主义情感、社会公德意识、良好行为习惯等。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德育内容融入课堂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在语文课堂教学中，注重挖掘课文中的德育因素，通过讲解、讨论、角色扮演等方式，引导学生树立正确的价值观和道德观。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德育实践活动丰富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组织开展了多种形式的德育实践活动，如主题班会、社会实践、志愿服务等，让学生在实践中体验、感悟德育的内涵。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625" r="15625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通过课堂教学和德育实践活动的双重培养，学生的思想道德品质得到了显著提升，表现出更加积极向上的精神风貌。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学生思想道德素质提升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针对班级中存在的一些不良行为习惯，通过个别谈话、榜样示范、奖惩措施等方法进行引导和纠正，学生的行为习惯得到了明显改善。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学生行为习惯改善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注重关注学生的心理健康状况，通过开展心理健康辅导、心理疏导等活动，帮助学生缓解学习压力，增强心理韧性。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学生心理健康关注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学生思想道德品质培养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969" r="2396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班级文化氛围浓厚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通过布置班级文化墙、设立图书角、定期组织文化活动等方式，营造了浓厚的班级文化氛围，让学生在潜移默化中受到文化的熏陶。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班级活动丰富多彩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根据学校安排和班级实际情况，组织开展了多种形式的班级活动，如文艺汇演、运动会、社会实践等，丰富了学生的课余生活，增强了班级凝聚力。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家校合作共育成果显著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积极与家长沟通合作，通过家长会、家访、微信群等方式及时反馈学生在校表现，共同关注学生的成长进步，家校共育成果显著。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班级文化建设与活动组织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https://d.book118.com/437044034051006042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2024-09-15T13:36:59.835</cp:lastPrinted>
  <dcterms:created xsi:type="dcterms:W3CDTF">2024-09-15T05:36:59Z</dcterms:created>
  <dcterms:modified xsi:type="dcterms:W3CDTF">2024-09-15T05:37:01Z</dcterms:modified>
</cp:coreProperties>
</file>