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782A9-8692-4F05-A3A8-3D33177F3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5A581-1871-40F7-BAC6-5EFE3D16A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B3B40-798A-40AD-A53F-B5CFD0B7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94897-D090-468C-87BF-4D2CDE86B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2BA16-BAF0-488C-84FD-144F8A20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4C6A7-9FC2-4718-8250-E0E74B98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5BC87-DF17-4163-9723-1449B1FB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DC4E8-2BF5-411A-80D7-CC238CD1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EB82A-C6D0-4A42-92CF-4D32BFC1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2D39E-98C6-48DE-8270-C9A45AC38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8E449-6888-4501-B4D6-EB312945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4065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归纳总结法总结利用归纳总结法来整理和理解知识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归纳总结法实施步骤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归纳总结法在知识整理中应用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归纳总结法在知识理解中应用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归纳总结法实践案例分享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归纳总结法能力提升策略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是一种通过对个别事物的研究，概括出一般性原理、原则或规律的思维方法。它通过对具体事例、现象或数据的观察、分析和比较，找出其中的共同点、本质特征或内在联系，进而形成一般性的结论或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归纳总结法有助于我们从具体的事实中提炼出普遍性的认识，加深对知识的理解和记忆。同时，它也有助于我们预测未知的事物，指导实践和应用。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归纳总结法适用于各种领域和学科，包括自然科学、社会科学、人文科学等。它可以用于研究具体的事物、现象或问题，也可以用于分析抽象的概念、理论或观点。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归纳总结法常用于以下场景：从大量数据中提炼出有用的信息或规律；对某一领域的研究成果进行综述和评价；对某一理论或观点进行阐述和论证；对某一实践问题进行分析和解决等。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归纳总结法具有以下优点：能够从具体的事实中提炼出普遍性的认识；有助于加深对知识的理解和记忆；能够指导实践和应用；能够启发创新思维和发现新的规律或原理。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总结法也存在一些局限性：由于它是从个别到一般的推理过程，因此可能存在以偏概全的风险；在某些情况下，归纳总结出的结论可能并不准确或全面；对于某些复杂的问题或现象，单一的归纳总结可能难以得出满意的结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筛选重要信息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从收集到的资料中筛选出对主题有重要意义的信息，为后续整理和分析打下基础。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明确需要整理和归纳的主题，以及涉及的范围和领域。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通过查阅文献、网络搜索、采访等方式，收集与主题相关的资料和信息。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收集资料，明确主题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对于重复出现的信息，只保留其中一份，避免信息冗余。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剔除无关信息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将与主题无关的信息剔除，确保信息的针对性和准确性。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精简语言表述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对信息进行适当的语言精简和概括，使其更加简洁明了。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筛选信息，去除冗余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制定分类标准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根据主题的特点和需求，制定合理的分类标准，将信息进行分类。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建立信息框架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根据分类结果，建立一个清晰的信息框架，将各类信息有序地组织起来。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完善信息间的关系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分析各类信息之间的联系和影响，进一步完善信息框架。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分类整理，建立框架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概括各类信息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概括提炼，形成结论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对每一类信息进行概括和提炼，阐述其主要内容和特点。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分析信息间的联系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深入分析各类信息之间的联系和影响，揭示它们之间的内在关系。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在概括和分析的基础上，形成对主题的全面、深入的认识和理解，提出有针对性的结论和建议。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形成结论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归纳总结法在知识整理中应用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明确要整理的知识领域或主题，如某一学科、领域或具体知识点。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广泛收集与主题相关的资料、文献、案例等，确保信息的全面性和准确性。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按照知识的性质、特点或逻辑关系进行分类整理，形成初步的知识框架。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知识体系构建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从收集到的资料中识别出关键概念、术语或观点，这些是理解知识的基础。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识别关键概念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对每个关键概念进行定义和解释，明确其内涵和外延，避免歧义和误解。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定义概念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分析关键概念之间的联系和区别，形成概念网络，加深对知识的理解。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建立概念间的联系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关键概念梳理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分析知识点间的逻辑关系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梳理知识点之间的因果、递进、并列等逻辑关系，明确知识的层次和结构。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建立知识图谱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将知识点及其关系以图谱的形式呈现出来，便于直观地理解和记忆。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寻找规律和趋势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通过分析知识点间的关系，发现其中的规律和趋势，预测未来的发展方向。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知识点间关系分析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制作思维导图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利用思维导图工具将知识体系以图形化的方式呈现出来，便于整体把握和记忆。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绘制流程图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对于具有明确流程和步骤的知识，可以绘制流程图来清晰地展示其过程和逻辑关系。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制作表格或矩阵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对于需要对比或分析的知识点，可以制作表格或矩阵来进行整理和呈现。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https://d.book118.com/437044065104006051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2024-09-24T15:25:58.751</cp:lastPrinted>
  <dcterms:created xsi:type="dcterms:W3CDTF">2024-09-24T07:25:58Z</dcterms:created>
  <dcterms:modified xsi:type="dcterms:W3CDTF">2024-09-24T07:26:00Z</dcterms:modified>
</cp:coreProperties>
</file>