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8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A1C78-54A7-44C9-A398-2FBF82751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CCA14-8CDB-478B-8582-F1B5BD682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D7B6A-854A-4672-B126-BAAE0339B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486D3-7966-41B9-9B15-441C6DD16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6BC71-FDE2-479E-8E29-D4708E9D7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68B23-8C3B-408B-9B5D-16C98143B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44260D-4EA4-4376-987B-3C9F65178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5D046-BADD-47DC-95A6-EB59F7D6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C5891-1052-4DBE-BDD8-72FB2B6D7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0C9F9-86B3-4BCB-9316-8DC0E0F78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FCE34-53D6-41EB-86BD-AF955F863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810" r:id="rId2"/>
    <p:sldLayoutId id="2147492811" r:id="rId3"/>
    <p:sldLayoutId id="2147492812" r:id="rId4"/>
    <p:sldLayoutId id="2147492813" r:id="rId5"/>
    <p:sldLayoutId id="2147492814" r:id="rId6"/>
    <p:sldLayoutId id="2147492815" r:id="rId7"/>
    <p:sldLayoutId id="2147492816" r:id="rId8"/>
    <p:sldLayoutId id="2147492817" r:id="rId9"/>
    <p:sldLayoutId id="2147492818" r:id="rId10"/>
    <p:sldLayoutId id="214749281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4133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出口食品农产品质量安全示范区建设成果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示范区建设成效与成果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示范区建设的经验与启示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示范区建设的未来展望与建议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示范区建设背景和目标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示范区建设内容与实施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示范区建设背景和目标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国内外市场需求</a:t>
            </a:r>
            <a:endParaRPr lang="zh-CN" altLang="en-US"/>
          </a:p>
        </p:txBody>
      </p:sp>
      <p:sp>
        <p:nvSpPr>
          <p:cNvPr id="10488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国内市场需求：随着人民生活水平的提高，对食品农产品的质量和安全要求越来越高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国外市场需求：出口食品农产品的质量和安全要求越来越严格，需要满足国际市场的标准和需求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市场需求变化：消费者对食品农产品的需求已经从数量转向质量，对绿色、有机、无公害等高品质食品农产品的需求日益增长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市场需求趋势：随着全球经济的发展，食品农产品的国际贸易将更加频繁，对出口食品农产品的质量和安全要求也将不断提高。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政策支持与推动</a:t>
            </a:r>
            <a:endParaRPr lang="zh-CN" altLang="en-US"/>
          </a:p>
        </p:txBody>
      </p:sp>
      <p:sp>
        <p:nvSpPr>
          <p:cNvPr id="10489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技术支持：政府为示范区建设提供了技术支持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国家政策：政府出台了一系列支持出口食品农产品质量安全示范区建设的政策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资金支持：政府为示范区建设提供了资金支持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监管支持：政府为示范区建设提供了监管支持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建设目标与任务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推动农业现代化，提高农业生产效率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提高出口食品农产品质量安全水平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加强监管，确保食品安全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促进农业可持续发展，保护生态环境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示范区建设内容与实施</a:t>
            </a:r>
            <a:endParaRPr lang="zh-CN" altLang="en-US"/>
          </a:p>
        </p:txBody>
      </p:sp>
      <p:sp>
        <p:nvSpPr>
          <p:cNvPr id="10490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质量安全标准制定</a:t>
            </a:r>
            <a:endParaRPr lang="zh-CN" altLang="en-US"/>
          </a:p>
        </p:txBody>
      </p:sp>
      <p:sp>
        <p:nvSpPr>
          <p:cNvPr id="10490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制定标准：根据国际标准和国内法规，制定出口食品农产品质量安全标准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标准内容：包括原料、生产、加工、包装、运输、储存等环节的质量安全要求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标准实施：在示范区内推广实施质量安全标准，确保食品农产品质量安全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标准更新：根据国内外法规和市场需求，定期更新质量安全标准，确保其先进性和适用性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生产过程监管与控制</a:t>
            </a:r>
            <a:endParaRPr lang="zh-CN" altLang="en-US"/>
          </a:p>
        </p:txBody>
      </p:sp>
      <p:sp>
        <p:nvSpPr>
          <p:cNvPr id="1049150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建立完善的质量管理体系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加强生产过程的监管与控制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实施严格的食品安全标准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加强生产过程的检测与检验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建立完善的追溯体系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加强生产过程的风险管理与控制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质量安全检测与评估</a:t>
            </a:r>
            <a:endParaRPr lang="zh-CN" altLang="en-US"/>
          </a:p>
        </p:txBody>
      </p:sp>
      <p:sp>
        <p:nvSpPr>
          <p:cNvPr id="104919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检测内容：农药残留、重金属、微生物等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检测方法：快速检测、实验室检测等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评估标准：国家标准、国际标准等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评估结果：合格、不合格等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检测与评估的频率：定期检测、不定期抽检等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检测与评估的机构：第三方检测机构、政府机构等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质量安全追溯体系建设</a:t>
            </a:r>
            <a:endParaRPr lang="zh-CN" altLang="en-US"/>
          </a:p>
        </p:txBody>
      </p:sp>
      <p:sp>
        <p:nvSpPr>
          <p:cNvPr id="10492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追溯系统应用：在示范区内推广应用，提高产品质量安全水平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追溯系统效果：提高消费者对产品质量的信任度，增强市场竞争力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建立追溯体系：实现从生产到销售的全过程追溯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追溯系统功能：包括产品信息、生产过程、检验检测等信息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示范区建设成效与成果</a:t>
            </a:r>
            <a:endParaRPr lang="zh-CN" altLang="en-US"/>
          </a:p>
        </p:txBody>
      </p:sp>
      <p:sp>
        <p:nvSpPr>
          <p:cNvPr id="10493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质量安全水平提升</a:t>
            </a:r>
            <a:endParaRPr lang="zh-CN" altLang="en-US"/>
          </a:p>
        </p:txBody>
      </p:sp>
      <p:sp>
        <p:nvSpPr>
          <p:cNvPr id="104936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质量安全监管：加强了农产品质量安全监管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示范区建设成效：提高了农产品质量安全水平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成果展示：农产品质量安全示范区建设成果显著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技术支持：提供了技术支持和培训，提高了农产品质量安全水平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https://d.book118.com/437044133114006034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出口食品农产品质量安全示范区建设成果</vt:lpstr>
      <vt:lpstr>目录</vt:lpstr>
      <vt:lpstr>示范区建设背景和目标</vt:lpstr>
      <vt:lpstr>国内外市场需求</vt:lpstr>
      <vt:lpstr>政策支持与推动</vt:lpstr>
      <vt:lpstr>建设目标与任务</vt:lpstr>
      <vt:lpstr>示范区建设内容与实施</vt:lpstr>
      <vt:lpstr>质量安全标准制定</vt:lpstr>
      <vt:lpstr>生产过程监管与控制</vt:lpstr>
      <vt:lpstr>质量安全检测与评估</vt:lpstr>
      <vt:lpstr>质量安全追溯体系建设</vt:lpstr>
      <vt:lpstr>示范区建设成效与成果</vt:lpstr>
      <vt:lpstr>质量安全水平提升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2024-09-08T13:16:54.882</cp:lastPrinted>
  <dcterms:created xsi:type="dcterms:W3CDTF">2024-09-08T05:16:54Z</dcterms:created>
  <dcterms:modified xsi:type="dcterms:W3CDTF">2024-09-08T05:16:56Z</dcterms:modified>
</cp:coreProperties>
</file>