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4731C-603D-4301-BCC7-96D2D221E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D55D0-8DBF-47E1-8928-02097981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360B3-224D-4D9E-B44C-31EDF1154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BA181-C8E3-4958-AFB3-E0222368E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A1DD4-1C67-40AE-BE32-35DEDC37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B8F6A-E44A-44DC-B739-AA40B6DF9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788D5A-8B03-45D5-8FFD-77788224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FDBBE-E4BA-4FA9-9BC4-992B6C717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799D90-1C82-49D1-B49E-BBFDE5F4D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9B4FB-E77C-417F-B008-C8726E6A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951A-3102-43AA-82CE-F9D9ABDF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414212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医学领域中的学术交流与合作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医学领域中的学术交流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医学领域中的合作形式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学术交流与合作的挑战与机遇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推动医学领域学术交流与合作的策略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医学领域的交流与合作有助于提升医疗技术和诊疗水平，为患者提供更优质、高效的医疗服务。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通过学术交流与合作，可以共享研究成果、技术和经验，从而促进医学科学的进步和发展。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应对全球健康挑战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当前，全球面临着许多共同的健康挑战，如新冠疫情、癌症、心血管疾病等。医学领域的学术交流与合作对于协同应对这些挑战具有重要意义。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加强科研合作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学术交流与合作的意义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学术交流是医学知识传播的重要途径，通过学术会议、期刊论文、研究报告等方式，可以将最新的研究成果和学术思想传播给更广泛的受众。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医学领域的科研合作有助于汇聚优势资源，共同解决复杂问题。合作形式可以包括联合研究、共建实验室、共享数据资源等。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医学领域的交流与合作可以促进技术创新和转化应用。通过分享技术经验和成果，可以加速新技术的研发和应用，提高医疗服务的效率和质量。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学术交流与合作对于医学人才的培养具有重要意义。通过参与国际学术活动，可以提升研究人员的学术水平和国际视野，培养具有国际竞争力的医学人才。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医学领域中的学术交流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汇集国际医学领域的专家学者，展示最新研究成果、技术和治疗方法。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国际医学大会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专题研讨会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针对某一医学领域或疾病进行深入探讨，促进学术交流和合作。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为医学领域的学者提供一个自由交流的平台，鼓励不同观点和思想的碰撞。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学术会议与研讨会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国际知名医学期刊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发表高水平的医学研究成果，为学术界提供最新的研究动态和趋势。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学术论文评价体系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建立科学的论文评价体系，确保学术成果的质量和影响力。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开放获取和资源共享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推动医学期刊的开放获取和资源共享，促进学术成果的广泛传播和应用。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学术期刊与论文发表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培养和引进具有国际视野和创新能力的学术带头人，打造高水平的学术团队。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361" r="2036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优秀学术团队建设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加强实验室之间的合作与交流，实现资源共享和优势互补。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实验室共享与合作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积极参与国际医学合作项目，提升我国医学领域的国际影响力和竞争力。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国际合作项目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学术团队与实验室建设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医学领域中的合作形式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联合申请科研项目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不同学科、不同领域的医学专家共同申请国家级或国际级的科研项目，以集合优势资源和专业知识，共同解决医学难题。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在项目中，各合作方根据各自的专业特长和研究基础，分工负责不同的研究任务，以实现高效、高质量的科研产出。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成果共享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项目完成后，合作方共同享有科研成果，包括论文发表、专利申请、奖项申报等，以推动医学科学的进步。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多中心临床试验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多个医疗机构或研究中心共同参与的临床试验，以扩大样本量、提高试验的可靠性和普适性。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合作方共同收集和整理临床试验数据，利用统计学和生物信息学等方法进行深入分析，以揭示疾病的发病机制和治疗方法的有效性。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伦理审查与监管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确保临床试验符合伦理规范和法律法规的要求，保障受试者的权益和安全。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https://d.book118.com/437044142122006052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2024-09-26T04:35:57.511</cp:lastPrinted>
  <dcterms:created xsi:type="dcterms:W3CDTF">2024-09-25T20:35:57Z</dcterms:created>
  <dcterms:modified xsi:type="dcterms:W3CDTF">2024-09-25T20:35:59Z</dcterms:modified>
</cp:coreProperties>
</file>