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8FF73-8D98-4CFA-AF73-ECC1E623B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C9709-1D62-47E1-B764-1DD67A27C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336A4-7084-4A5D-96FD-78F91A2B9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25A9FA-4CBD-40DF-A537-EF2BEB17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0B623-BBA1-4B18-9788-5415F6E10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D34876-A36B-414E-B937-935A3BA5D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C33E0F-0B67-447D-8361-EB7B6C58C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FAC99-1E94-4BD1-BFC1-73EEECC8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E7389-400C-4107-AC59-5FC2ACE6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E64D7-89B7-4677-9D9D-9873DEC56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94A1F-0063-4DA9-A958-EB42F3AC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41450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教育转化工作报告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48" b="66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提高学生的学习成绩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通过改进教学方法和优化课程设置，帮助学生掌握知识和技能，提高学业水平。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培养学生的综合素质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注重学生的全面发展，加强德育、体育、美育等方面的教育，提高学生的综合素质。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关注弱势群体，提供平等的教育机会和资源，打破地域和家庭背景的限制，让每个孩子都有公平接受教育的权利。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根据学生需求和教育目标，制定合理的课程设置和教材开发计划，确保教学内容的科学性和实用性。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课程设置与教材开发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组织教师培训和交流活动，提高教师的教学水平和教育理念，促进教师之间的合作与共同进步。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建立健全的学生管理体系和评价体系，关注学生的学习进展和表现，及时发现和解决问题，为学生提供个性化的指导和支持。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学生管理与评价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58" r="1895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注重教学质量的管理和控制，通过教学评估和反馈机制，不断改进教学方法和手段，提高教学效果。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加强德育工作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推进教育信息化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加强德育教育，注重培养学生的道德品质和社会责任感，引导学生树立正确的价值观和人生观。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积极推进教育信息化工作，利用信息技术手段优化教学过程，提高教学效率和资源利用效率。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对现有转化流程进行全面梳理，识别存在的问题和瓶颈，为优化提供基础。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绘制清晰、直观的转化流程图，便于团队成员理解和执行。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流程图绘制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对转化流程中的关键节点进行分析，确定影响转化的主要因素。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转化流程优化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对现有转化策略进行评估，了解其优缺点和适用范围。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根据评估结果，对转化策略进行调整，以提高转化率。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制定详细的实施计划，确保新策略的有效执行。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策略实施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转化策略调整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收集相关数据，进行深入分析，了解转化效果的实际情况。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评估指标确定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根据转化目标，确定合理的评估指标，如转化率、用户满意度等。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根据评估结果，及时反馈并调整优化转化工作。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https://d.book118.com/437044145020006050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2024-09-22T13:16:05.134</cp:lastPrinted>
  <dcterms:created xsi:type="dcterms:W3CDTF">2024-09-22T05:16:05Z</dcterms:created>
  <dcterms:modified xsi:type="dcterms:W3CDTF">2024-09-22T05:16:07Z</dcterms:modified>
</cp:coreProperties>
</file>