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1CB6B-9034-4CC3-BBA9-B8C40536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3C3C1-B9EA-4DDE-A832-2C5800A2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C4F01-971F-465C-86BF-7BC5E2AF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B9365-2245-4D11-9E73-D4AC0EC6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A9E34-9A61-44A0-AA53-214FE5D7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27C78-2FEB-4522-AA9E-C705FAE1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F76B1-FEED-44AE-BA5C-821FFE263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D1EDB-8D77-4F0E-A4F8-811D0967A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3906A-CBB3-43F6-BED4-F2BF3992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1062-DD15-4360-924D-D732FB745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B970E-EFC1-4927-A5EA-DD21E035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5115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参数方程的常见形式与转化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常见参数方程形式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参数方程之间的转化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参数方程与普通方程互化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参数方程在几何问题中应用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参数方程是一种通过引入一个或多个参数来表示变量间关系的方程。它通常用于描述曲线、曲面等几何对象。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参数方程具有一些重要性质，如参数的可变性、参数方程的不唯一性、参数方程与普通方程的互化等。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与普通方程的联系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与普通方程的区别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与普通方程关系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参数方程与普通方程的主要区别在于表示方式。普通方程直接给出变量间的关系，而参数方程则通过参数来表示这种关系。此外，参数方程可以更方便地描述一些复杂的曲线和曲面。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参数方程和普通方程都可以表示变量间的关系，它们之间可以相互转化。通过消去参数，可以将参数方程转化为普通方程；反之，通过引入参数，也可以将普通方程转化为参数方程。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在几何学中，参数方程常用于描述曲线和曲面。例如，圆的参数方程可以通过引入角度作为参数来表示。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在物理学中，参数方程可以用于描述物体的运动轨迹。例如，抛体运动的轨迹可以通过引入时间作为参数来表示。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在经济学中，参数方程可以用于描述经济变量间的关系。例如，通过引入时间作为参数，可以表示经济增长率与时间的关系。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在工程学中，参数方程可以用于描述各种复杂形状和结构。例如，建筑设计中的曲面造型可以通过参数方程来实现。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常见参数方程形式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206" r="302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$left{ begin{matrix} x = x_0 + at  y = y_0 + bt end{matrix} right.$，其中 $(x_0, y_0)$ 是直线上一点，$a$ 和 $b$ 是方向向量的分量。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斜率截距形式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$left{ begin{matrix} x = t  y = mt + b end{matrix} right.$，其中 $m$ 是斜率，$b$ 是截距。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直线参数方程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$left{ begin{matrix} x = a + rcostheta  y = b + rsintheta end{matrix} right.$，其中 $(a, b)$ 是圆心坐标，$r$ 是半径，$theta$ 是参数。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$rho = r$，$theta$ 为参数，其中 $rho$ 是极径，$r$ 是圆的半径。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圆参数方程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$left{ begin{matrix} x = acostheta  y = bsintheta end{matrix} right.$，其中 $a$ 和 $b$ 分别是椭圆的长半轴和短半轴，$theta$ 是参数。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$left{ begin{matrix} x = h + acostheta  y = k + bsintheta end{matrix} right.$，其中 $(h, k)$ 是椭圆中心坐标，$a$ 和 $b$ 分别是椭圆的长半轴和短半轴，$theta$ 是参数。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椭圆参数方程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双曲线参数方程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$left{ begin{matrix} x = asectheta  y = btantheta end{matrix} right.$ 或 $left{ begin{matrix} x = acosh t  y = bsinh t end{matrix} right.$，其中 $a$ 和 $b$ 分别是双曲线的实轴和虚轴长度，$theta$ 或 $t$ 是参数。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与标准形式类似，但中心坐标可能不是原点。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$left{ begin{matrix} x = 2pt^2  y = 2pt end{matrix} right.$ 或 $left{ begin{matrix} x = 2pt  y = pt^2 end{matrix} right.$，其中 $p$ 是焦距，$t$ 是参数。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与标准形式类似，但顶点坐标可能不是原点。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抛物线参数方程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参数方程之间的转化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同类型间转化方法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通过极坐标与直角坐标的互化公式，可以实现两种坐标形式之间的转化。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直角坐标与极坐标的互化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消去参数即可得到普通方程，反之，通过设定参数也可以将普通方程转化为参数方程。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参数方程与普通方程的互化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直线参数方程与标准形式的转化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通过设定合适的参数，可以将直线方程转化为参数方程形式，反之亦然。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圆和椭圆的参数方程与标准形式的转化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设定合适的三角函数作为参数，可以实现圆和椭圆方程与参数方程之间的转化。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不同类型间转化技巧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https://d.book118.com/437045115102006036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2024-09-11T11:50:40.831</cp:lastPrinted>
  <dcterms:created xsi:type="dcterms:W3CDTF">2024-09-11T03:50:40Z</dcterms:created>
  <dcterms:modified xsi:type="dcterms:W3CDTF">2024-09-11T03:50:43Z</dcterms:modified>
</cp:coreProperties>
</file>