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2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71CF97-F5F3-413C-A694-CB3BCABC4B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16981F-3BB9-407B-B269-B7B9C64AEE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8047B0-CE58-41F1-A00C-8DF45D3A3C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E34A41-C19C-4EBD-8A6E-E700244951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1070CEB-29D6-45FB-9A16-4828CB1892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A688DEF-BDE7-4960-B41F-2C23B9FF0B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023E186-FEBF-440E-B1F0-2951DD1E23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3B2A4B-7B14-455B-9648-E8A9608C59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9A3708-0078-4631-AEFB-4680692AF4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78AF18-DE2C-4309-9CAE-39F12D9C11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A84BED-B328-45C1-B075-34B87350DE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7045123023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了解安全培训工作的行业标准与规范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63498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60499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安全培训工作的重要性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行业标准与规范概述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安全培训内容与要求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安全培训方法与技巧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安全培训工作发展趋势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安全培训工作的重要性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员工安全意识是保障企业安全生产的前提，通过安全培训工作，使员工充分认识到安全操作规程、安全防护措施等的重要性，增强安全意识，减少事故发生的可能性。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安全培训工作应注重培养员工的安全责任感和自我保护能力，使员工自觉遵守安全规定，提高安全防范意识，形成良好的安全习惯。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提高员工安全意识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预防安全事故发生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安全培训工作能够帮助员工了解和掌握各种安全知识和技能，提高员工在紧急情况下的应急处理能力，有效预防安全事故的发生。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安全培训工作应注重实践操作和模拟演练，使员工在实际操作中掌握安全技能，提高应对突发事件的反应速度和处置能力。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3333" b="333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安全培训工作是企业符合法律法规要求的重要体现，通过安全培训工作，企业可以确保员工具备相应的安全知识和技能，符合国家和地方的安全生产法规和标准。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安全培训工作应注重对法律法规的宣传和解读，使员工了解和掌握相关法律法规的要求，增强法律意识和法制观念。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符合法律法规要求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行业标准与规范概述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国际劳工组织（ILO）制定的《作业场所安全使用化学品公…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该公约要求各成员国制定和实施国家法律或条例，规范作业场所安全使用化学品，并建立相应的监督机制。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国际电工委员会（IEC）制定的《电气安全标准》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该标准规定了电气产品的安全性能要求，以确保在正常使用和可预见的误用情况下，不会对人身和周围环境造成危害。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国际标准与规范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https://d.book118.com/437045123023006046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32</Paragraphs>
  <Slides>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2024-09-21T03:32:37.861</cp:lastPrinted>
  <dcterms:created xsi:type="dcterms:W3CDTF">2024-09-20T19:32:37Z</dcterms:created>
  <dcterms:modified xsi:type="dcterms:W3CDTF">2024-09-20T19:32:39Z</dcterms:modified>
</cp:coreProperties>
</file>