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D96B1-BF31-46CE-8681-E8E021FF5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B9459-DFC3-4635-A966-C4FB4BCD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08F44-A3FB-44EB-8F35-BD90A231C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56354-8F6C-4F4D-9BA3-9E6B0E5C2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47DBA-BDF3-43ED-A748-E9F971BC4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3C9350-A129-49D5-946C-DCC12ADBF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38380-7C41-45CF-9853-7427E250B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C788D-F8A9-47BA-961B-304F48A21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F6A68-6303-4F24-BC21-E11BC3BC9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0A583-9C1B-4F90-9F66-0F231772A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742AE-9187-4D08-B588-B11607BFB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461360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《向五星红旗敬礼》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五星红旗的象征意义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对五星红旗的尊重与爱护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爱国情怀与责任担当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个人与国家的关系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结语：让我们一起向五星红旗敬礼！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新中国成立初期，全国人民满怀豪情，积极投身祖国建设。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作者亲身经历了新中国的诞生和成长，深感荣幸和自豪。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作者经历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弘扬爱国主义精神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通过向五星红旗敬礼，表达对祖国的热爱和忠诚。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激发人们的爱国热情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鼓励人们积极投身祖国建设，为实现国家繁荣富强贡献力量。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文章以爱国主义为核心，表达对祖国的深厚感情和坚定信仰。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爱国主义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强调中华民族在五千多年文明发展历程中形成的伟大民族精神，包括团结统一、爱好和平、勤劳勇敢、自强不息等。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民族精神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文章主题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五星红旗的象征意义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红色是革命的颜色，象征着中国共产党领导下的革命斗争和革命精神。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红色也象征着为革命事业献身的烈士们的鲜血，代表着他们的英勇牺牲和无私奉献。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红色旗面的象征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烈士鲜血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大星象征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代表着中国共产党，是革命事业的领导核心，指引着前进的方向。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四颗小星象征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代表着工人阶级、农民阶级、城市小资产阶级和民族资产阶级，象征着广大人民群众的紧密团结和共同奋斗。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五颗星的象征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五角星是胜利的象征，代表着中国革命事业的胜利和中国人民的解放。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光芒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五角星的光芒象征着中国共产党的光辉历程和伟大思想，激励着人们不断前进。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胜利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五角星的象征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对五星红旗的尊重与爱护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尊重五星红旗的象征意义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五星红旗是中华人民共和国的象征和标志，代表着国家的尊严和荣誉。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尊重五星红旗就是尊重国家的主权和领土完整，维护国家的统一和民族团结。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在任何场合下，都应该以庄重、严肃的态度对待五星红旗，不得侮辱、玷污或以其他方式损害其形象。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爱护五星红旗的实际行动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在日常生活中，要妥善保管五星红旗，避免其受到污损或破损。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在升国旗、奏国歌时，要肃立致敬，保持安静，不得随意走动或做其他事情。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在公共场合使用五星红旗时，要遵守相关规定，不得将其用于商业广告、商标等不适宜的场合。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https://d.book118.com/437046136046006040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2024-09-12T15:39:44.440</cp:lastPrinted>
  <dcterms:created xsi:type="dcterms:W3CDTF">2024-09-12T07:39:44Z</dcterms:created>
  <dcterms:modified xsi:type="dcterms:W3CDTF">2024-09-12T07:39:46Z</dcterms:modified>
</cp:coreProperties>
</file>