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162445-AF23-4246-9D6B-12FB67C69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C7BAA7-7CFB-4DD0-8EDF-64F5D83BA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92628-90E5-4EDE-81D8-C678FC2BA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BE081F-0B9E-4DFC-93C4-99373EB432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BA96E-ACAE-4039-989F-883A921A6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567FFB-1377-47D7-9235-2F0B13B16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9B33C9-54E8-467E-A598-0CA327586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611C6-F3E0-4A02-BDE0-1FE7221BF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938F4-2B14-428E-87A0-632BE1270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E78D4-A044-42CE-A7C0-EB6F5B635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6E1D6-57EC-4B1E-8963-28662C928B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705000210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华科应用高等工程数学研究生复习重点与往年试题回忆版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课程概述与复习重点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往年试题回忆版解析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高等工程数学基础知识回顾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应用数学知识在工程领域中的应用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复杂工程问题数学建模实践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课程概述与复习重点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华科应用高等工程数学是研究生阶段的重要数学课程，旨在培养学生运用高等数学知识解决工程实际问题的能力。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课程涵盖了线性代数、微积分、常微分方程、偏微分方程、复变函数、数值分析等多个数学分支，注重理论与应用相结合。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课程特色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强调数学在工程领域的应用，通过案例分析、实验模拟等方式，提高学生解决实际问题的能力。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华科应用高等工程数学课程简介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63" r="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矩阵运算、特征值与特征向量、二次型等；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极限、连续、导数、微分中值定理、积分等；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研究生复习重点与难点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微积分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常微分方程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一阶常微分方程、高阶常微分方程、线性微分方程组等；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复变函数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复数运算、解析函数、柯西积分公式等；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偏微分方程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二阶偏微分方程、分离变量法、特征线法等；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研究生复习重点与难点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研究生复习重点与难点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研究生复习重点与难点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复习难点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抽象概念的理解与运用，如线性空间、内积空间等；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复杂问题的数学建模与求解，如非线性方程组的数值解法等；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实际工程问题的数学描述与分析，如流体力学中的偏微分方程等。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科应用高等工程数学课程的知识体系包括数学基础知识、数学分析方法、数学在工程中的应用三个层次。其中，数学基础知识包括线性代数、微积分等；数学分析方法包括常微分方程、偏微分方程、复变函数等；数学在工程中的应用则涉及多个领域，如机械、电子、计算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知识体系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的知识结构呈现层次性和递进性。首先，通过数学基础知识的学习，为学生打下坚实的数学基础；其次，通过数学分析方法的学习，培养学生运用数学知识分析问题和解决问题的能力；最后，通过案例分析、实验模拟等方式，将数学知识应用于工程实际中，提高学生解决实际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知识结构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课程知识体系与结构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往年试题回忆版解析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试题结构与题型分析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涉及基本概念、性质、定理的考查，要求考生对基础知识掌握扎实。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考查考生对知识点的理解和简单应用能力，要求考生能够准确填写关键信息。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考查考生的计算能力和对知识点的综合运用能力，要求考生能够正确运用数学方法进行计算。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证明题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考查考生的逻辑推理能力和对数学知识的深层次理解，要求考生能够严密地证明数学命题。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主要包括极限、连续、微分、积分等知识点，是研究生入学考试的重要考点。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高等数学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主要包括行列式、矩阵、向量、线性方程组等知识点，在试题中占有一定比例。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线性代数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主要包括概率论基本概念、随机变量及其分布、数理统计基础等知识点，是研究生入学考试的重要考点之一。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概率论与数理统计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历年试题知识点分布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选择题解题技巧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排除法、特殊值法、数形结合法等。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填空题解题技巧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直接法、特殊化法、观察法等。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计算题解题技巧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熟练掌握基本计算方法，注意计算过程中的细节和技巧性处理。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证明题解题技巧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分析法、综合法、反证法等，注意证明过程中的逻辑严密性和条理性。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解题技巧与方法探讨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高等工程数学基础知识回顾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线性代数基本概念与运算规则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向量与矩阵的基本概念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包括向量的定义、性质及运算规则，矩阵的定义、性质及基本运算如加法、数乘和乘法等。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特征值与特征向量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理解特征值与特征向量的概念，掌握特征值与特征向量的求解方法及其性质。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线性方程组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理解线性方程组的概念，掌握高斯消元法和克拉默法则等求解方法。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二次型与正定矩阵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理解二次型的概念及其标准形，掌握正定矩阵的判定方法。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https://d.book118.com/437050002103006041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2024-09-14T06:58:36.373</cp:lastPrinted>
  <dcterms:created xsi:type="dcterms:W3CDTF">2024-09-13T22:58:36Z</dcterms:created>
  <dcterms:modified xsi:type="dcterms:W3CDTF">2024-09-13T22:58:38Z</dcterms:modified>
</cp:coreProperties>
</file>