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BEC5-E0BB-4426-9BE4-26EE0196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C83AF-0FA1-45FB-A364-BD9CB7EA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79139-67D7-44DD-AA04-8D640F22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1F87B-1E55-4085-9DD0-C25FD782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CF2F2-235D-4FF8-B968-957BC6E79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C6B71-D2C8-4491-8BA3-79F0992F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5E2FD-317A-4714-929C-4801AF620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0EE1E-76E3-481F-87F0-BC78B6F6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C6FD8-6E97-4D37-9EB6-CC118072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5C57B-4446-4372-A5F4-C7D2C5A2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58CA8-76DE-4F19-AFEE-CC02275E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1004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环境质量监测系统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系统架构与功能模块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关键设备选型及配置方案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系统实施与部署策略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数据展示、分析及应用场景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系统运行维护与升级扩展计划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通过对大气、水、土壤等环境要素的实时监测，及时发现污染问题，为生态保护提供数据支持。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保障生态安全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维护公众健康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环境质量监测有助于评估人类活动对环境的影响，为制定可持续发展政策提供依据。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监测环境中的有害物质，及时预警，保护公众免受污染危害。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环境质量监测意义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实现全面覆盖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提高监测效率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强化数据分析能力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推动信息公开和共享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构建覆盖全国的环境质量监测网络，确保监测数据具有代表性、准确性和可比性。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建立强大的数据分析平台，实现对监测数据的深入挖掘和综合分析。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采用先进的监测技术和设备，提高数据获取、传输和处理的效率。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加强环境质量监测信息公开，促进数据共享，提高公众参与度。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适用于大气、水、土壤、噪声等环境要素的监测，涵盖城市、农村、工业区、自然保护区等不同区域。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包括空气中的污染物（如PM2.5、PM10、SO2、NO2等）、水体中的污染物（如COD、BOD、氨氮、总磷等）、土壤中的重金属和有机物污染等。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环境质量监测系统采用的传感器类型包括气体传感器、水质传感器、噪声传感器等，用于监测大气、水体、噪声等环境要素。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传感器的工作原理是将环境要素的物理量、化学量等转换为可测量的电信号，如电阻、电容、电压等，以便于后续的数据采集和处理。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环境质量监测系统通过有线或无线方式对环境要素进行实时、连续的数据采集，确保数据的准确性和完整性。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采集到的数据通过有线或无线传输技术发送至数据中心，进行数据汇总、存储和处理。常用的数据传输技术包括以太网、LoRa、NB-IoT等。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对原始数据进行清洗、去噪、校准等预处理操作，以提高数据质量和准确性。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采用统计学、机器学习等方法对处理后的数据进行深入分析，提取环境要素的变化规律、趋势等信息，为环境保护和治理提供决策支持。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将分析结果以图表、地图等形式进行可视化展示，方便用户直观了解环境质量状况和变化趋势。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系统架构与功能模块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系统划分为感知层、网络层和应用层三个主要层次，各层次内部采用模块化设计，方便功能扩展和维护。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标准化接口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各层次之间采用标准化的接口进行通信，确保数据的准确性和一致性。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环境质量监测系统采用分布式架构设计，实现数据采集、传输、处理和应用的分离，提高系统可扩展性和稳定性。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通过各类传感器实时采集环境参数，如温度、湿度、PM2.5、PM10、NO2、SO2、CO等。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对采集的原始数据进行清洗、去噪和压缩等预处理操作，提高数据质量。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将预处理后的数据存储到本地或远程数据库中，以便后续分析和应用。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感知层功能模块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通过网络将感知层采集的数据实时传输到数据中心，确保数据的时效性和准确性。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对传输的数据进行加密处理，确保数据传输过程中的安全性和保密性。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对网络设备进行配置和管理，确保网络的稳定性和可靠性。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网络层功能模块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通过图表、曲线等形式实时展示环境质量监测数据，为用户提供直观的数据呈现。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预警预测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对历史监测数据进行统计分析，挖掘数据背后的规律和趋势，为环境治理提供决策支持。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基于实时监测数据和历史数据构建预警预测模型，实现对环境质量恶化的提前预警和预测。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对系统用户、权限、日志等进行管理，确保系统的安全性和稳定性。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应用层功能模块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关键设备选型及配置方案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https://d.book118.com/437051004111006035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2024-09-10T01:51:42.521</cp:lastPrinted>
  <dcterms:created xsi:type="dcterms:W3CDTF">2024-09-09T17:51:42Z</dcterms:created>
  <dcterms:modified xsi:type="dcterms:W3CDTF">2024-09-09T17:51:44Z</dcterms:modified>
</cp:coreProperties>
</file>