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EA629-74B9-4230-A5CE-79215B16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AFA62-998E-4B89-A201-F041105CE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7DC16-6C0D-4F2A-A0DC-706329BDD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88A60-6196-410D-8482-85B83BE9A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AB13C3-09B8-4890-BADC-01B38DF7D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80E8B-7A56-4CC3-AE45-38F6BC664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BD3FD7-5A62-4BED-990B-1870EAB0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D24AC-7F17-4404-8746-2FB006DED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35CCA-EF11-428E-9AF5-A4BF026A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BEBD8-D4E7-4681-8AD9-44033468D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CDC55-CE7F-4FB6-BA87-228AFF45E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510141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教育专业大学生学业规划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学业规划的重要性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如何制定学业规划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教育专业大学生的学业规划建议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学业规划的常见问题与对策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教育专业概述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教育专业是培养具备教育理论知识、教学技能和教育研究能力的专业人才的专业。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注重理论与实践相结合，强调教育理念、教学方法和课程设计等方面的知识和技能。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教育专业的定义与特点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教育专业的发展可以追溯到古代的私塾和书院，但现代教育专业的发展主要是在近现代。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随着社会和教育需求的不断变化，教育专业也在不断发展和完善，涵盖了从学前教育到高等教育的各个阶段。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教育专业的历史与发展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随着社会对教育的重视和需求的增加，教育专业的就业前景越来越广阔。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教育专业的毕业生可以从事教师、教育咨询师、教育研究员、教育管理人员等相关职业。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教育专业的就业前景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学业规划的重要性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根据课程安排和自身情况，制定详细的学习计划，合理分配时间，提高学习效率。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有效利用学习资源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掌握利用图书馆、网络等资源的方法，快速获取学习资料，减少无效的学习时间。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定期复习与总结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定期复习已学过的知识，总结学习成果，及时调整学习计划和方法。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提升学习效率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9292" b="9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制定职业规划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根据职业目标和发展方向，制定具体的职业规划，包括短期和长期的职业发展计划。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了解专业就业方向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通过了解教育专业的就业前景和方向，明确自己的职业目标和发展方向。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参加实习与培训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积极参加教育实习和相关培训，增加实践经验，了解实际工作需求。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除了专业课程外，积极选修其他相关课程，拓展知识面，提高综合素质。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积极参与社会实践、志愿服务等活动，提高自己的实践能力、团队合作能力和沟通能力。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提高语言表达能力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通过参加演讲比赛、写作训练等途径，提高自己的语言表达能力，使自己在求职和工作中更具竞争力。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如何制定学业规划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https://d.book118.com/437051014112006051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2024-09-24T17:15:31.934</cp:lastPrinted>
  <dcterms:created xsi:type="dcterms:W3CDTF">2024-09-24T09:15:31Z</dcterms:created>
  <dcterms:modified xsi:type="dcterms:W3CDTF">2024-09-24T09:15:33Z</dcterms:modified>
</cp:coreProperties>
</file>