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C7E7E-C3EB-4874-979E-AEFB6433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353E5-D2F5-4400-BDB9-2816B130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2A890-346F-40FC-9C89-53825DB6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8A8B5-6904-4871-B15A-55DDA00E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5D60F-7EE4-48B7-95D9-AC025CD5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C0353-EDE1-482F-9063-C514A21F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034C3-4E61-40B3-98D1-DA60611B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35BD9-0880-4F50-9A34-CB1565E5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305CC-4DFD-4099-822B-98672416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76E06-0940-4BF4-8080-4FF418D0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47A04-18D8-47A1-9A19-22B03887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2153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计算机工程师的岗位要求和所需技能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所需技能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持续学习与职业发展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具备扎实的计算机基础知识，包括数据结构、算法、操作系统、编程语言等方面的知识。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计算机科学或相关专业学士或以上学历。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具备一定的工作经验，熟悉软件开发和系统集成的流程。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了解计算机工程领域的最新技术和趋势，能够不断学习和更新自己的知识和技能。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熟练掌握至少一种主流编程语言，如Java、Python、C等。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熟悉数据库设计和SQL语言，了解数据库管理系统（DBMS）的基本原理和操作。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熟悉Web开发技术，包括HTML、CSS、JavaScript等。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熟悉软件开发生命周期（SDLC）和项目管理的基本概念和方法。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所需技能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8" r="138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具备良好的编程习惯和代码规范，能够编写高效、可读性强的代码。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熟练掌握至少一种主流编程语言，如Java、Python、C等。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了解不同编程语言的特性和适用场景，能够根据项目需求选择合适的编程语言。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熟练掌握常见的数据结构，如数组、链表、树、图等。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熟悉常见算法，如排序、搜索、动态规划等，并能够灵活运用。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具备良好的分析问题和解决问题的能力，能够对复杂问题进行分解和解决。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数据结构和算法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了解常见的软件开发模式，如面向对象编程、设计模式等。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熟悉软件开发流程，能够进行系统设计和开发。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具备良好的团队协作和沟通能力，能够与其他团队成员有效协作。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https://d.book118.com/437052153063006050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2024-09-22T23:09:21.723</cp:lastPrinted>
  <dcterms:created xsi:type="dcterms:W3CDTF">2024-09-22T15:09:21Z</dcterms:created>
  <dcterms:modified xsi:type="dcterms:W3CDTF">2024-09-22T15:09:23Z</dcterms:modified>
</cp:coreProperties>
</file>