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FDC77-A0BF-4AB7-B946-50D642786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8738D1-4718-44D5-A592-FD65D5FE7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D1775-F877-415F-A3A6-4E2990601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36B609-A4C3-440A-9A9B-C3862DCB1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5A44BF-7F03-4F70-B8CD-BAD19E99F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77F040-D712-41CE-B3A0-A73DCB990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4E71D2-853D-4FB4-AD5A-E5963921A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594510-B444-41C4-A269-B2AF9220D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72A5D4-BA03-4A8F-8B2F-37339A6C4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37CFA9-A3ED-4728-88DF-CF4AF4CAB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8F074-C5B0-4ED0-9A8F-89A2CF50F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12/24/2023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12/24/2023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12/24/2023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5220016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60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60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/>
                <a:ea typeface="Arial"/>
                <a:cs typeface="Arial"/>
              </a:rPr>
              <a:t>：</a:t>
            </a:r>
            <a:r>
              <a:rPr lang="en-US" altLang="zh-CN" sz="160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/>
                <a:ea typeface="Arial"/>
                <a:cs typeface="Arial"/>
              </a:rPr>
              <a:t>XXX</a:t>
            </a:r>
            <a:endParaRPr lang="en-US" sz="14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60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160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160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160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160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endParaRPr lang="en-US" sz="14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677601" y="2806454"/>
            <a:ext cx="8838000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800" b="1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新生儿脑损伤的亚低温治疗</a:t>
            </a:r>
            <a:r>
              <a:rPr lang="en-US" altLang="zh-CN" sz="4800" b="1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PPT</a:t>
            </a:r>
            <a:endParaRPr lang="en-US" sz="4800" b="1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亚低温治疗概述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新生儿脑损伤与亚低温治疗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亚低温治疗方法与实施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亚低温治疗的疗效与安全性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亚低温治疗的未来展望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亚低温治疗概述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131" b="2513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亚低温治疗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指通过降低体温至轻度低温状态，以减轻脑部损伤或降低脑部代谢需求的一种治疗方法。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主要用于新生儿脑损伤，如缺氧缺血性脑病、脑出血等。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减轻脑部炎症反应、降低脑部代谢需求、减少脑部细胞凋亡，从而保护脑组织，减少后遗症。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亚低温治疗定义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亚低温治疗原理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通过物理降温方法，将患儿体温降至33°C至35°C之间，降低脑部温度和代谢率。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低温可以抑制炎症反应和细胞因子的释放，减轻脑部炎症和水肿。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低温可以减少氧化应激和细胞凋亡，保护神经元和神经胶质细胞。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降低脑部温度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抑制炎症反应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减少细胞凋亡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早期研究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20世纪90年代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当前发展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亚低温治疗历史与发展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随着技术的进步和对亚低温治疗机制的深入了解，亚低温治疗重新受到关注。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目前亚低温治疗已经成为新生儿脑损伤的重要治疗方法之一，并广泛应用于临床实践。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20世纪50年代开始，就有关于亚低温治疗的研究，但早期研究结果并不一致。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新生儿脑损伤与亚低温治疗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缺氧缺血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感染与炎症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创伤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其他因素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新生儿脑损伤的成因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新生儿头部受到创伤可能导致脑损伤。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新生儿感染与炎症可以引起脑损伤，如脑膜炎、脑炎等。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新生儿脑部缺氧缺血是导致脑损伤的主要原因之一，可能由于围生期窒息、呼吸窘迫综合征等原因引起。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如遗传因素、环境因素等也可能与新生儿脑损伤的发生有关。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降低脑温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抑制炎症反应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减少氧化应激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促进神经修复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亚低温治疗对新生儿脑损伤的作用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亚低温治疗通过降低脑温来减轻脑部代谢负担，减少氧耗和能量消耗，从而减轻脑损伤。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亚低温治疗可以抑制炎症反应，减轻脑水肿和颅内压，进一步保护神经元。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亚低温治疗可以减少氧化应激反应，减轻脑细胞的氧化损伤。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亚低温治疗可以促进神经干细胞的增殖和分化，促进神经修复和再生。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亚低温治疗的时机和持续时间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目前研究正在探索亚低温治疗的最佳时机和持续时间，以最大程度地发挥其治疗效果。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亚低温治疗与其他治疗的联合应用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研究正在探索亚低温治疗与其他治疗方法如药物治疗、康复治疗的联合应用，以提高治疗效果。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亚低温治疗的副作用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亚低温治疗可能引起一些副作用，如电解质紊乱、感染等，因此需要严格控制适应症和操作规范，以确保安全有效地应用该治疗方法。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亚低温治疗在新生儿脑损伤中的研究进展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亚低温治疗方法与实施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https://d.book118.com/437052200161006043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2024-09-17T23:35:03.271</cp:lastPrinted>
  <dcterms:created xsi:type="dcterms:W3CDTF">2024-09-17T15:35:03Z</dcterms:created>
  <dcterms:modified xsi:type="dcterms:W3CDTF">2024-09-17T15:35:05Z</dcterms:modified>
</cp:coreProperties>
</file>