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D0C924-0D2A-4498-BE81-ACD3032B4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06D7E5-DEC0-4E39-B258-3B3D47F73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12ACEF-6280-4074-A3F2-53C67D02D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02E3BE-EA02-499F-8893-F07D3CBBE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FF80D0-88CA-4EB1-B806-55111B281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6EB860-7E10-4CD1-8D5A-9E5CEDCF9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0A5C43-8A1F-4206-BD5A-B43B455B5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40F6DC-E609-4259-A62B-D41BBB3CE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74CEF1-9F92-4581-AD87-81276548F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406225-D726-4DA6-9901-196F77E5B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E07EE9-AED4-4CFB-BDC4-688830171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05303315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专业技能素养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专业技能素养概述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专业知识储备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实践操作能力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团队协作能力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持续学习与自我发展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专业技能素养评价体系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专业技能素养概述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专业技能素养是指个体在特定职业领域所具备的专业知识、技能和素养的综合体现。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它包括专业理论知识、实践操作技能、职业道德和职业素养等多个方面。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900" b="790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专业技能素养是职业能力的核心，直接决定了个体在职业领域中的表现和发展。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738" b="1273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提升职业竞争力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具备较高的专业技能素养可以使个体在职场中脱颖而出，获得更好的职业机会和待遇。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促进职业发展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不断提升专业技能素养可以使个体适应职业发展的需求，实现职业晋升和转型。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提高工作效率和质量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专业技能素养的提高有助于个体更高效地完成工作任务，提高工作质量和效率。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283" r="1528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深入学习和理解专业领域的知识体系，形成扎实的专业理论基础。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掌握扎实的专业理论知识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通过实践训练，熟练掌握专业领域所需的各项操作技能。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熟练掌握实践操作技能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树立正确的职业价值观，遵守职业道德规范，形成良好的职业操守。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培养良好的职业道德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注重培养自主学习能力、团队协作能力、沟通能力等综合职业素养。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提高综合职业素养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培养目标与要求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专业知识储备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学科基础知识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掌握本学科的基本概念、原理和理论框架，具备扎实的基础知识。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熟悉相关学科领域的研究方法、技术手段和实验技能。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能够运用所学知识解决实际问题，具备分析和解决问题的能力。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关注本学科的最新研究成果、发展趋势和前沿动态。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了解国内外相关领域的研究现状、热点问题和未来发展方向。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能够及时获取和更新领域内的最新信息，保持对学术前沿的敏感性。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领域前沿动态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83" r="258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具备跨学科学习的意识和能力，能够主动获取其他相关学科的知识。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4" r="2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能够将不同学科的知识进行整合，形成综合性的知识体系和思维方式。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能够运用跨学科知识解决复杂问题，提出创新性的解决方案。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跨学科知识整合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实践操作能力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292" r="16292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熟练掌握实验设计原则和方法，能够独立设计实验方案。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具备扎实的实验操作技能，能够准确、规范地完成实验操作。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熟悉实验设备的使用和维护，能够确保实验设备的正常运行。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实验设计与操作技能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掌握数据处理和分析的基本方法和技术，能够熟练运用相关软件进行数据处理和分析。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具备从海量数据中提取有用信息的能力，能够对实验数据进行深入挖掘和分析。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能够运用统计学方法对实验数据进行处理和分析，得出科学、可靠的结论。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2125" r="1212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数据处理与分析能力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https://d.book118.com/437053033150006050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2024-09-23T13:41:33.967</cp:lastPrinted>
  <dcterms:created xsi:type="dcterms:W3CDTF">2024-09-23T05:41:33Z</dcterms:created>
  <dcterms:modified xsi:type="dcterms:W3CDTF">2024-09-23T05:41:36Z</dcterms:modified>
</cp:coreProperties>
</file>