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8691E-9FB5-4791-9FC0-42F874762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D3ED8-856F-4D6B-B905-1BA00568E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CD661-4FE4-4A97-A797-6A83B8931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FCB6A-467B-461F-9566-497318AEC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8D7B0D-6A9A-4656-A580-42385CB18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8C631-4094-4129-A89B-F40F5CC07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349DBA-9E9C-4375-876E-352646D0E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B20DD-9C08-438F-B4A5-98EB75B1E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BA629-EB7B-406A-9BBC-50EDBA4C8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46B55-ECF8-4EC0-94B7-AC3D2D8A6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6B921-BD54-4940-8032-3542FCE41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53034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高血压与人口学的关系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人口学特征与高血压发病率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社会经济地位与高血压的关系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生活方式与高血压的关系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心理压力与高血压的关系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高血压是一种以动脉血压持续升高为特征的慢性疾病，通常定义为收缩压≥140mmHg和/或舒张压≥90mmHg。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高血压是心血管疾病的主要危险因素之一，可导致心脏病、脑卒中、肾脏疾病等严重并发症，甚至危及生命。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30" r="106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随着年龄的增长，血管弹性下降，血压水平逐渐升高，高血压患病率也相应增加。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种族/民族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不同种族/民族之间的高血压患病率存在差异，可能与遗传背景、生活环境等因素有关。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较低的社会经济地位与高血压患病率增加有关，可能与工作压力、饮食习惯、医疗保健条件等因素有关。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男性和女性在高血压患病率上存在差异，可能与生理结构、激素水平等因素有关。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人口学因素对高血压的影响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探讨人口学因素与高血压之间的关系，为制定针对不同人群的高血压防治策略提供科学依据。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通过深入研究人口学因素对高血压的影响，有助于更好地理解高血压的发病机制和危险因素，为高血压的预防、诊断和治疗提供个性化、精准化的方案，降低心血管疾病的发病率和死亡率，提高人民健康水平。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人口学特征与高血压发病率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5" r="133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高血压的发病率随着年龄的增长而逐渐上升。这可能与血管弹性下降、动脉硬化等生理变化有关。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发病率随年龄增长而上升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近年来，高血压在青年人群中的发病率也有所增加，可能与不良的生活习惯、环境污染等因素有关。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青年人群发病率增加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年龄与高血压的关系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在成年人群中，男性的高血压发病率通常高于女性。这可能与男性更多的不良生活习惯（如吸烟、饮酒）以及更高的工作压力有关。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男性发病率高于女性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女性在更年期后，由于雌激素水平下降，高血压的发病率也会相应上升。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女性更年期后发病率上升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性别与高血压的关系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种族与高血压的关系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社会经济因素也可能影响不同种族的高血压发病率。例如，贫困、教育水平低、医疗资源不足等因素可能导致某些种族的高血压发病率较高。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社会经济因素与种族差异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不同种族之间的高血压发病率存在差异。例如，非洲裔美国人相比其他种族更容易患高血压。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不同种族的发病率差异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种族差异可能与遗传因素有关，某些基因变异可能增加高血压的风险，而这些基因变异在不同种族中的分布可能不同。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遗传因素与种族差异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社会经济地位与高血压的关系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教育程度较低的人群高血压患病率较高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可能与健康知识匮乏、生活方式不健康等因素有关。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教育程度较高的人群更注重健康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他们更有可能采取健康的生活方式和饮食习惯，从而降低高血压的风险。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教育水平与高血压的关系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职业与高血压的关系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如从事精神高度紧张的职业（如司机、警察等）以及需要长时间站立的职业（如服务业从业者等）。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某些职业人群高血压患病率较高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工作压力大、工作时间不规律等因素都可能导致高血压的发生。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职业压力与高血压风险增加有关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https://d.book118.com/437053034036006025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2024-08-29T15:58:59.264</cp:lastPrinted>
  <dcterms:created xsi:type="dcterms:W3CDTF">2024-08-29T07:58:59Z</dcterms:created>
  <dcterms:modified xsi:type="dcterms:W3CDTF">2024-08-29T07:59:01Z</dcterms:modified>
</cp:coreProperties>
</file>