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2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0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2D163-FEE7-450B-8194-9B1C4179F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87DAE-DB0E-4481-876F-9CF5B7916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AF25A-D37E-4329-867F-29279E8F9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19F76-322F-45B4-AB1A-EE7E89848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5A022D-DE1E-4D9A-B06A-A93201B37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FD4AEB-1BE6-43D0-ABF5-539954AE2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D65E7B-93EC-4D71-9588-720D75879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C2A391-61DA-4531-8BBD-7532CEC11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F0DC9-7CBF-4E56-806E-D14C908CC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E225D-2A15-493F-92B1-66F36BCC5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0A277-811F-439B-85CF-1CD54C067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251" r:id="rId2"/>
    <p:sldLayoutId id="2147487252" r:id="rId3"/>
    <p:sldLayoutId id="2147487253" r:id="rId4"/>
    <p:sldLayoutId id="2147487254" r:id="rId5"/>
    <p:sldLayoutId id="2147487255" r:id="rId6"/>
    <p:sldLayoutId id="2147487256" r:id="rId7"/>
    <p:sldLayoutId id="2147487257" r:id="rId8"/>
    <p:sldLayoutId id="2147487258" r:id="rId9"/>
    <p:sldLayoutId id="2147487259" r:id="rId10"/>
    <p:sldLayoutId id="214748726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tags" Target="../tags/tag145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27" Type="http://schemas.openxmlformats.org/officeDocument/2006/relationships/tags" Target="../tags/tag170.xml" /><Relationship Id="rId28" Type="http://schemas.openxmlformats.org/officeDocument/2006/relationships/tags" Target="../tags/tag171.xml" /><Relationship Id="rId29" Type="http://schemas.openxmlformats.org/officeDocument/2006/relationships/tags" Target="../tags/tag172.xml" /><Relationship Id="rId3" Type="http://schemas.openxmlformats.org/officeDocument/2006/relationships/tags" Target="../tags/tag146.xml" /><Relationship Id="rId30" Type="http://schemas.openxmlformats.org/officeDocument/2006/relationships/tags" Target="../tags/tag173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5316014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三清山旅游策划案例分析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53594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75057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75057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策划背景</a:t>
            </a:r>
            <a:endParaRPr lang="zh-CN" altLang="en-US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1"/>
          <p:cNvSpPr/>
          <p:nvPr>
            <p:custDataLst>
              <p:tags r:id="rId8"/>
            </p:custDataLst>
          </p:nvPr>
        </p:nvSpPr>
        <p:spPr>
          <a:xfrm>
            <a:off x="281051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302514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302514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策划目标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2" name="矩形: 圆角 78"/>
          <p:cNvSpPr/>
          <p:nvPr>
            <p:custDataLst>
              <p:tags r:id="rId11"/>
            </p:custDataLst>
          </p:nvPr>
        </p:nvSpPr>
        <p:spPr>
          <a:xfrm>
            <a:off x="508508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530034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530034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策划方案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8" name="矩形: 圆角 85"/>
          <p:cNvSpPr/>
          <p:nvPr>
            <p:custDataLst>
              <p:tags r:id="rId14"/>
            </p:custDataLst>
          </p:nvPr>
        </p:nvSpPr>
        <p:spPr>
          <a:xfrm>
            <a:off x="735965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757491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757491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实施效果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24" name="矩形: 圆角 92"/>
          <p:cNvSpPr/>
          <p:nvPr>
            <p:custDataLst>
              <p:tags r:id="rId17"/>
            </p:custDataLst>
          </p:nvPr>
        </p:nvSpPr>
        <p:spPr>
          <a:xfrm>
            <a:off x="9634855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84948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984948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经验总结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策划背景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旅游资源介绍</a:t>
            </a:r>
            <a:endParaRPr lang="zh-CN" altLang="en-US"/>
          </a:p>
        </p:txBody>
      </p:sp>
      <p:sp>
        <p:nvSpPr>
          <p:cNvPr id="104890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0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地理位置：三清山位于江西省上饶市玉山县境内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0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0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自然景观：奇峰、怪石、古松、云海等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人文景观：道教文化遗产、古建筑群等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气候条件：亚热带湿润气候，四季分明，雨量充沛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市场需求分析</a:t>
            </a:r>
            <a:endParaRPr lang="zh-CN" altLang="en-US"/>
          </a:p>
        </p:txBody>
      </p:sp>
      <p:sp>
        <p:nvSpPr>
          <p:cNvPr id="104895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6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旅游市场的发展趋势和变化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6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三清山旅游资源的优势和特色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目标客源市场的需求和特点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竞争态势和差异化发展策略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竞争环境分析</a:t>
            </a:r>
            <a:endParaRPr lang="zh-CN" altLang="en-US"/>
          </a:p>
        </p:txBody>
      </p:sp>
      <p:sp>
        <p:nvSpPr>
          <p:cNvPr id="104901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三清山的市场定位和竞争优势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周边旅游景点的竞争情况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游客需求和消费习惯的变化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旅游行业的趋势和发展方向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6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策划目标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总体目标</a:t>
            </a:r>
            <a:endParaRPr lang="zh-CN" altLang="en-US"/>
          </a:p>
        </p:txBody>
      </p:sp>
      <p:sp>
        <p:nvSpPr>
          <p:cNvPr id="104910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提升三清山旅游品牌形象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促进当地经济发展和就业机会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提高游客满意度和忠诚度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吸引更多游客前来旅游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具体目标</a:t>
            </a:r>
            <a:endParaRPr lang="zh-CN" altLang="en-US"/>
          </a:p>
        </p:txBody>
      </p:sp>
      <p:sp>
        <p:nvSpPr>
          <p:cNvPr id="104918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吸引更多的游客前来游览三清山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提高三清山旅游的知名度和美誉度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提升游客的旅游体验和满意度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促进三清山旅游产业的可持续发展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目标受众</a:t>
            </a:r>
            <a:endParaRPr lang="zh-CN" altLang="en-US"/>
          </a:p>
        </p:txBody>
      </p:sp>
      <p:sp>
        <p:nvSpPr>
          <p:cNvPr id="104923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摄影爱好者：结合三清山的自然风光，提供摄影点推荐和摄影比赛等活动，吸引摄影爱好者。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文化探索者：挖掘三清山的历史文化，提供文化体验和探索活动，满足文化旅游的需求。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家庭游群体：提供亲子游、家庭游等特色活动，满足家庭出游的需求。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户外运动爱好者：提供徒步、攀岩、露营等户外运动项目，吸引热爱挑战的游客。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8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策划方案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主题定位</a:t>
            </a:r>
            <a:endParaRPr lang="zh-CN" altLang="en-US"/>
          </a:p>
        </p:txBody>
      </p:sp>
      <p:sp>
        <p:nvSpPr>
          <p:cNvPr id="104932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主题：三清山旅游策划案例分析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目标受众：旅游爱好者、企业客户、政府机构等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策划目的：提升三清山旅游品牌形象，吸引更多游客，增加旅游收入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策划重点：突出三清山自然景观、文化底蕴和旅游特色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https://d.book118.com/437053160146006040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MiSans</vt:lpstr>
      <vt:lpstr>Wingdings</vt:lpstr>
      <vt:lpstr>Calibri Light</vt:lpstr>
      <vt:lpstr>微软雅黑</vt:lpstr>
      <vt:lpstr>Office Theme</vt:lpstr>
      <vt:lpstr>三清山旅游策划案例分析</vt:lpstr>
      <vt:lpstr>目录</vt:lpstr>
      <vt:lpstr>策划背景</vt:lpstr>
      <vt:lpstr>旅游资源介绍</vt:lpstr>
      <vt:lpstr>市场需求分析</vt:lpstr>
      <vt:lpstr>竞争环境分析</vt:lpstr>
      <vt:lpstr>策划目标</vt:lpstr>
      <vt:lpstr>总体目标</vt:lpstr>
      <vt:lpstr>具体目标</vt:lpstr>
      <vt:lpstr>目标受众</vt:lpstr>
      <vt:lpstr>策划方案</vt:lpstr>
      <vt:lpstr>主题定位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2024-09-13T08:17:34.431</cp:lastPrinted>
  <dcterms:created xsi:type="dcterms:W3CDTF">2024-09-13T00:17:34Z</dcterms:created>
  <dcterms:modified xsi:type="dcterms:W3CDTF">2024-09-13T00:17:37Z</dcterms:modified>
</cp:coreProperties>
</file>