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7106213-5F8E-47B9-8E0E-E93F6AEAF3D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030AC-E0F0-4121-82FF-B33548F2B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79C49-EC21-4F39-B744-09624D9F3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92A66-5A57-4AF3-98FC-E391E7256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199348-804C-4997-A5F7-868A67450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93F00F-A6EE-4881-BEA4-D3A775654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7F147D-874D-4574-8060-1BF45F11C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F5AC7C-9B7E-49A0-B004-5983DCF6C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6D81A0-7691-47E3-A8BA-B9F264CB8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E0DCE-E418-4098-A34B-0ADD247C6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2D22A-52E5-48B3-94E9-5784EFC14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56602-03DE-41AF-851C-9FB0E1258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AD9909C-D583-40E2-B33E-DAE7E0B7A78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D3713A1-5A5D-4EB6-9E7D-B20631D8D1B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5510604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高速铁路沿线经济带规划策划书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高速铁路规划背景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高速铁路规划内容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高速铁路发展战略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高速铁路沿线经济带发展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https://d.book118.com/437055106046006054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高速铁路沿线经济带规划策划书</vt:lpstr>
      <vt:lpstr>目录</vt:lpstr>
      <vt:lpstr>第一章 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2024-09-28T13:49:16.039</cp:lastPrinted>
  <dcterms:created xsi:type="dcterms:W3CDTF">2024-09-28T05:49:16Z</dcterms:created>
  <dcterms:modified xsi:type="dcterms:W3CDTF">2024-09-28T05:49:18Z</dcterms:modified>
</cp:coreProperties>
</file>