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DA63B7-A541-4226-AE23-FC8B9F75D4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02F20A-A043-4B7D-ADFF-BAC57655B1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55CC75-EEC2-4E96-AE2E-5DB98992B4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2915A5-56CC-4CAD-AF73-2CA26E1050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9927631-FABE-4545-AD01-D079BE01E3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A0A0493-397C-49CB-B7A0-2F39DEB616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C6808EE-2854-4D59-BA9D-2DEFD04DAF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1390C4-19D6-420C-8BD3-268784A058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3182E7-ABD9-4ABB-AD2E-706078FDBF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70954C-1217-42CA-A97A-00FDB82F5F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8BF410-0533-4324-ADD6-7DCCA420B1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7060044110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有效的目标成本法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目标成本法概述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目标成本的制定与分解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目标成本法在产品设计中的应用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目标成本法在采购管理中的应用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目标成本法在生产管理中的应用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目标成本法在销售与市场中的应用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目标成本法的实施与持续改进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目标成本法概述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078" b="1007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目标成本法是一种以市场为导向，对有独立的制造过程的产品进行利润计划和成本管理的方法。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目标成本法的核心在于以市场为导向设定目标成本，通过产品设计、生产流程优化等手段实现目标利润。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定义与原理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通过降低产品成本，提高产品质量和功能，从而在激烈的市场竞争中获得优势。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提升企业竞争力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966" r="14966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通过设定并达成目标成本，确保企业实现预期利润。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实现预期利润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鼓励企业在产品设计、生产流程等方面进行创新，以降低成本并提高效益。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促进企业创新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目标成本法的重要性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45936" y="260197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3788" y="4992370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14621" y="4992370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52079" y="300540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82069" y="298040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90610" y="451003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84214" y="528619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38684" y="454436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71891" y="3318396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局限性</a:t>
            </a:r>
          </a:p>
        </p:txBody>
      </p:sp>
      <p:sp>
        <p:nvSpPr>
          <p:cNvPr id="11" name="Freeform 11"/>
          <p:cNvSpPr/>
          <p:nvPr/>
        </p:nvSpPr>
        <p:spPr>
          <a:xfrm>
            <a:off x="5821069" y="286491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973593" y="3379295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66066" y="365957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116258" y="3379295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418097" y="366894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34007" y="5314781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89033" y="5255782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79518" y="4987861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对市场信息的依赖性强，如果市场信息不准确或不及时，将影响目标成本的设定和实现。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3186" y="3304902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对企业自身的技术和管理水平要求较高，如果企业缺乏相应的技术和管理能力，将难以实现设定的目标成本。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82466" y="4987747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需要跨部门协作，如果企业内部沟通不畅或部门间存在利益冲突，将影响目标成本法的实施效果。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8661" y="1252888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适用范围：适用于制造业、零售业等行业，尤其适用于产品生命周期长、技术更新快、市场竞争激烈的环境。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适用范围及局限性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目标成本的制定与分解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市场需求导向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以市场需求和客户期望为基础，结合竞争态势和自身能力，制定具有竞争力的目标成本。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全员参与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鼓励全员参与目标成本的制定，发挥集体智慧，确保目标成本的合理性和可行性。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随着市场变化和企业发展，不断调整和优化目标成本，实现持续改进和成本降低。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制定目标成本的原则和方法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按产品分解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将目标成本分解到各个产品上，明确每个产品的成本目标和降低成本的措施。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按生产环节分解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将目标成本分解到生产的各个环节，包括研发、采购、生产、销售等，确保每个环节的成本控制。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按时间分解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将目标成本分解到不同的时间段，如年度、季度、月度等，便于监控和评估成本降低的进度和效果。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目标成本的分解与细化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04218" y="1856025"/>
            <a:ext cx="500062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及时了解客户需求和反馈，将客户的声音纳入目标成本的制定和调整中，确保产品符合市场需求。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04218" y="1281858"/>
            <a:ext cx="26955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客户需求反馈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7525" y="4933656"/>
            <a:ext cx="354330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密切关注竞争对手的成本水平和市场策略，以制定更具竞争力的目标成本。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525" y="4336015"/>
            <a:ext cx="29241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竞争态势分析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52157" y="4933656"/>
            <a:ext cx="344805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关注市场发展趋势和变化，预测未来市场需求和成本走势，为目标成本的制定提供科学依据。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52157" y="4336015"/>
            <a:ext cx="2409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市场趋势预测</a:t>
            </a:r>
          </a:p>
        </p:txBody>
      </p:sp>
      <p:sp>
        <p:nvSpPr>
          <p:cNvPr id="8" name="AutoShape 8"/>
          <p:cNvSpPr/>
          <p:nvPr/>
        </p:nvSpPr>
        <p:spPr>
          <a:xfrm>
            <a:off x="7141821" y="1572575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15385" y="1749966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0" y="3001454"/>
            <a:ext cx="7893795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333930" y="3588291"/>
            <a:ext cx="1540002" cy="157396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07493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0" y="3588291"/>
            <a:ext cx="5123802" cy="14508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98196" y="3588291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71760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8198" y="3588291"/>
            <a:ext cx="5123802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415174" y="1794662"/>
            <a:ext cx="1141839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79791" y="3829137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61734" y="3833165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目标成本与市场需求的对接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目标成本法在产品设计中的应用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成本预算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在产品设计的初期阶段，通过市场调研和需求分析，制定详细的成本预算，明确各项成本指标。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设计优化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在满足产品功能和性能要求的前提下，通过设计优化降低材料成本、加工成本和装配成本等。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供应链整合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与供应商建立紧密的合作关系，实现供应链的优化和整合，降低采购成本。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产品设计阶段的成本控制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创新设计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鼓励设计师进行创新设计，提高产品的附加值和竞争力，同时控制成本。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对产品进行功能分析，明确各项功能对产品的贡献程度，去除不必要的功能，降低成本。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价值评估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通过价值工程方法对产品设计方案进行评估，选择最具成本效益的设计方案。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价值工程在产品设计中的应用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跨部门协作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目标成本法要求企业内部各部门之间紧密协作，共同参与产品设计和成本控制过程。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目标成本法鼓励企业不断寻求改进的机会，通过持续改进降低产品成本并提高产品质量。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成本导向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目标成本法强调以成本为导向进行产品设计，确保产品在满足市场需求的同时实现成本控制。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目标成本法对产品设计的影响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目标成本法在采购管理中的应用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https://d.book118.com/437060044110006041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2024-09-14T08:26:51.859</cp:lastPrinted>
  <dcterms:created xsi:type="dcterms:W3CDTF">2024-09-14T00:26:51Z</dcterms:created>
  <dcterms:modified xsi:type="dcterms:W3CDTF">2024-09-14T00:26:53Z</dcterms:modified>
</cp:coreProperties>
</file>