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3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06BAD-BF49-42C1-B28E-302319DFC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06E65-C9AD-481E-9A2E-F2673723A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EC927-1523-4CA8-9A46-E9D3C2A59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6354D-BE4C-4B01-A135-B2DD5E5AE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85519F-D0EF-4DEC-BB0B-41815AE9C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9F8174-25C2-4E11-9CAA-23569FCB1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199849-F230-4287-828A-79B67D6AB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50F4A-1BB7-4DFE-AA2E-61CE75802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F7073-6A7F-475F-B00D-89A098BA7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97F82-93D9-4492-BC4C-D92B4D157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DF7EF-D6A8-4103-ADA5-E4C202C57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385" r:id="rId2"/>
    <p:sldLayoutId id="2147491386" r:id="rId3"/>
    <p:sldLayoutId id="2147491387" r:id="rId4"/>
    <p:sldLayoutId id="2147491388" r:id="rId5"/>
    <p:sldLayoutId id="2147491389" r:id="rId6"/>
    <p:sldLayoutId id="2147491390" r:id="rId7"/>
    <p:sldLayoutId id="2147491391" r:id="rId8"/>
    <p:sldLayoutId id="2147491392" r:id="rId9"/>
    <p:sldLayoutId id="2147491393" r:id="rId10"/>
    <p:sldLayoutId id="214749139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6213616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 fontScale="97407"/>
          </a:bodyPr>
          <a:lstStyle/>
          <a:p>
            <a:r>
              <a:rPr lang="zh-CN" altLang="en-US"/>
              <a:t>2023年地市业务主管年终业务工作总结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工作总结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工作亮点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工作不足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改进措施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未来规划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工作总结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完成业务指标情况</a:t>
            </a:r>
            <a:endParaRPr lang="zh-CN" altLang="en-US"/>
          </a:p>
        </p:txBody>
      </p:sp>
      <p:sp>
        <p:nvSpPr>
          <p:cNvPr id="104893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完成全年业务指标情况：具体完成情况及占比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业务指标完成情况分析：原因、亮点与不足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业务指标完成过程中的经验教训：成功经验与失败教训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下一年度业务指标展望：目标、计划与措施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业务拓展情况</a:t>
            </a:r>
            <a:endParaRPr lang="zh-CN" altLang="en-US"/>
          </a:p>
        </p:txBody>
      </p:sp>
      <p:sp>
        <p:nvSpPr>
          <p:cNvPr id="104899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拓展新客户数量及质量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老客户维护及续约情况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业务领域拓展及成果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业务合作渠道建设及优化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客户满意度情况</a:t>
            </a:r>
            <a:endParaRPr lang="zh-CN" altLang="en-US"/>
          </a:p>
        </p:txBody>
      </p:sp>
      <p:sp>
        <p:nvSpPr>
          <p:cNvPr id="104905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5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客户反馈：对产品和服务的质量、性能、售后服务的评价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客户投诉：对产品或服务的不满和投诉的处理情况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客户回访：定期对客户进行回访，了解产品或服务的使用情况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客户满意度调查：通过问卷调查等方式，了解客户对产品或服务的满意度和改进意见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业务团队建设情况</a:t>
            </a:r>
            <a:endParaRPr lang="zh-CN" altLang="en-US"/>
          </a:p>
        </p:txBody>
      </p:sp>
      <p:sp>
        <p:nvSpPr>
          <p:cNvPr id="104911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团队规模：目前团队共有XX人，其中主管XX人，业务人员XX人。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人员结构：团队成员中，本科及以上学历占比XX%，中级及以上职称占比XX%。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培训与发展：今年共组织业务培训XX次，覆盖全体成员，有效提升了团队整体业务水平。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团队协作：通过定期的团队建设活动，增强了团队凝聚力和协作精神。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工作亮点</a:t>
            </a:r>
            <a:endParaRPr lang="zh-CN" altLang="en-US"/>
          </a:p>
        </p:txBody>
      </p:sp>
      <p:sp>
        <p:nvSpPr>
          <p:cNvPr id="10491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创新业务模式</a:t>
            </a:r>
            <a:endParaRPr lang="zh-CN" altLang="en-US"/>
          </a:p>
        </p:txBody>
      </p:sp>
      <p:sp>
        <p:nvSpPr>
          <p:cNvPr id="104920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与合作伙伴建立战略联盟，实现资源共享和互利共赢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优化客户服务流程，提升客户满意度和忠诚度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引入数字化营销策略，提高品牌知名度和销售额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开发新型产品线，满足客户需求并开拓新市场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成功案例分享</a:t>
            </a:r>
            <a:endParaRPr lang="zh-CN" altLang="en-US"/>
          </a:p>
        </p:txBody>
      </p:sp>
      <p:sp>
        <p:nvSpPr>
          <p:cNvPr id="10492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成功完成某项重要任务，为公司带来显著收益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在某项目中发挥关键作用，解决难题并取得良好效果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创新工作方法，提高工作效率和团队凝聚力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成功拓展新业务领域，为公司带来新的增长点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客户合作亮点</a:t>
            </a:r>
            <a:endParaRPr lang="zh-CN" altLang="en-US"/>
          </a:p>
        </p:txBody>
      </p:sp>
      <p:sp>
        <p:nvSpPr>
          <p:cNvPr id="104932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成功引入多个战略合作伙伴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与多家知名企业建立长期合作关系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在客户满意度调查中获得高分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客户主动推荐业务合作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团队建设成果</a:t>
            </a:r>
            <a:endParaRPr lang="zh-CN" altLang="en-US"/>
          </a:p>
        </p:txBody>
      </p:sp>
      <p:sp>
        <p:nvSpPr>
          <p:cNvPr id="104937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团队成员能力提升：通过培训和指导，团队成员在业务技能和综合素质方面取得了显著进步。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团队协作能力增强：通过团队建设活动和有效的沟通机制，团队成员之间的协作能力得到了加强。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创新成果：团队在业务工作中积极探索新的思路和方法，取得了一些创新成果，为业务发展提供了新的动力。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客户满意度提高：团队在服务客户方面注重细节和体验，提高了客户满意度，赢得了客户的好评和信任。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工作不足</a:t>
            </a:r>
            <a:endParaRPr lang="zh-CN" altLang="en-US"/>
          </a:p>
        </p:txBody>
      </p:sp>
      <p:sp>
        <p:nvSpPr>
          <p:cNvPr id="10494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https://d.book118.com/437062136166006032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4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Office Theme</vt:lpstr>
      <vt:lpstr>2023年地市业务主管年终业务工作总结</vt:lpstr>
      <vt:lpstr>目录</vt:lpstr>
      <vt:lpstr>添加章节标题</vt:lpstr>
      <vt:lpstr>工作总结</vt:lpstr>
      <vt:lpstr>完成业务指标情况</vt:lpstr>
      <vt:lpstr>业务拓展情况</vt:lpstr>
      <vt:lpstr>客户满意度情况</vt:lpstr>
      <vt:lpstr>业务团队建设情况</vt:lpstr>
      <vt:lpstr>工作亮点</vt:lpstr>
      <vt:lpstr>创新业务模式</vt:lpstr>
      <vt:lpstr>成功案例分享</vt:lpstr>
      <vt:lpstr>客户合作亮点</vt:lpstr>
      <vt:lpstr>团队建设成果</vt:lpstr>
      <vt:lpstr>工作不足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2024-09-06T01:45:57.574</cp:lastPrinted>
  <dcterms:created xsi:type="dcterms:W3CDTF">2024-09-05T17:45:57Z</dcterms:created>
  <dcterms:modified xsi:type="dcterms:W3CDTF">2024-09-05T17:45:59Z</dcterms:modified>
</cp:coreProperties>
</file>