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5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F1663-79EE-445C-9CB5-ACFAEEA08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14565-F2C2-4C40-BCDE-64FA9121F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DB66C-7F44-4B78-9E7A-7D1F3E744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A91908-F333-45BA-B424-FCF845CC2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81382E-707D-4F6D-8378-DAF84F2A0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9BB9B7-1E1E-491C-8B0C-B70E86DA6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BDDAD6-43F5-4C24-B06E-BF62F25F1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9A64D-846E-4292-8931-11D8D3FA9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26039-CA5F-4F9E-872D-882DB6749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13B5D-8557-4118-B07D-678EB508F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9B3BF-AF07-40B5-9B95-CBD4B3FFC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2" name="图形 6"/>
          <p:cNvSpPr/>
          <p:nvPr userDrawn="1">
            <p:custDataLst>
              <p:tags r:id="rId9"/>
            </p:custDataLst>
          </p:nvPr>
        </p:nvSpPr>
        <p:spPr>
          <a:xfrm>
            <a:off x="1654175" y="1771015"/>
            <a:ext cx="1182370" cy="17780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4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6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tags" Target="../tags/tag76.xml" /><Relationship Id="rId17" Type="http://schemas.openxmlformats.org/officeDocument/2006/relationships/tags" Target="../tags/tag77.xml" /><Relationship Id="rId18" Type="http://schemas.openxmlformats.org/officeDocument/2006/relationships/tags" Target="../tags/tag78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444" r:id="rId2"/>
    <p:sldLayoutId id="2147484445" r:id="rId3"/>
    <p:sldLayoutId id="2147484446" r:id="rId4"/>
    <p:sldLayoutId id="2147484447" r:id="rId5"/>
    <p:sldLayoutId id="2147484448" r:id="rId6"/>
    <p:sldLayoutId id="2147484449" r:id="rId7"/>
    <p:sldLayoutId id="2147484450" r:id="rId8"/>
    <p:sldLayoutId id="2147484451" r:id="rId9"/>
    <p:sldLayoutId id="2147484452" r:id="rId10"/>
    <p:sldLayoutId id="214748445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23" Type="http://schemas.openxmlformats.org/officeDocument/2006/relationships/tags" Target="../tags/tag131.xml" /><Relationship Id="rId24" Type="http://schemas.openxmlformats.org/officeDocument/2006/relationships/tags" Target="../tags/tag132.xml" /><Relationship Id="rId25" Type="http://schemas.openxmlformats.org/officeDocument/2006/relationships/tags" Target="../tags/tag133.xml" /><Relationship Id="rId26" Type="http://schemas.openxmlformats.org/officeDocument/2006/relationships/tags" Target="../tags/tag134.xml" /><Relationship Id="rId27" Type="http://schemas.openxmlformats.org/officeDocument/2006/relationships/tags" Target="../tags/tag135.xml" /><Relationship Id="rId28" Type="http://schemas.openxmlformats.org/officeDocument/2006/relationships/tags" Target="../tags/tag136.xml" /><Relationship Id="rId29" Type="http://schemas.openxmlformats.org/officeDocument/2006/relationships/tags" Target="../tags/tag137.xml" /><Relationship Id="rId3" Type="http://schemas.openxmlformats.org/officeDocument/2006/relationships/tags" Target="../tags/tag111.xml" /><Relationship Id="rId30" Type="http://schemas.openxmlformats.org/officeDocument/2006/relationships/tags" Target="../tags/tag138.xml" /><Relationship Id="rId31" Type="http://schemas.openxmlformats.org/officeDocument/2006/relationships/tags" Target="../tags/tag139.xml" /><Relationship Id="rId32" Type="http://schemas.openxmlformats.org/officeDocument/2006/relationships/tags" Target="../tags/tag140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63131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/>
          </a:bodyPr>
          <a:lstStyle/>
          <a:p>
            <a:r>
              <a:rPr lang="zh-CN" altLang="en-US"/>
              <a:t>自然景观审美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序号"/>
          <p:cNvSpPr txBox="1"/>
          <p:nvPr>
            <p:custDataLst>
              <p:tags r:id="rId2"/>
            </p:custDataLst>
          </p:nvPr>
        </p:nvSpPr>
        <p:spPr>
          <a:xfrm>
            <a:off x="4732870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3"/>
            </p:custDataLst>
          </p:nvPr>
        </p:nvSpPr>
        <p:spPr>
          <a:xfrm>
            <a:off x="4807482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添加目录项标题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4"/>
            </p:custDataLst>
          </p:nvPr>
        </p:nvSpPr>
        <p:spPr>
          <a:xfrm>
            <a:off x="835762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04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5"/>
            </p:custDataLst>
          </p:nvPr>
        </p:nvSpPr>
        <p:spPr>
          <a:xfrm>
            <a:off x="843224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自然景观的审美方法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6"/>
            </p:custDataLst>
          </p:nvPr>
        </p:nvSpPr>
        <p:spPr>
          <a:xfrm>
            <a:off x="594112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02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7"/>
            </p:custDataLst>
          </p:nvPr>
        </p:nvSpPr>
        <p:spPr>
          <a:xfrm>
            <a:off x="601573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自然景观的概述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714937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03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9"/>
            </p:custDataLst>
          </p:nvPr>
        </p:nvSpPr>
        <p:spPr>
          <a:xfrm>
            <a:off x="722398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自然景观的审美要素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1077413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06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1"/>
            </p:custDataLst>
          </p:nvPr>
        </p:nvSpPr>
        <p:spPr>
          <a:xfrm>
            <a:off x="1084874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自然景观的保护与利用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8" name="序号"/>
          <p:cNvSpPr txBox="1"/>
          <p:nvPr>
            <p:custDataLst>
              <p:tags r:id="rId12"/>
            </p:custDataLst>
          </p:nvPr>
        </p:nvSpPr>
        <p:spPr>
          <a:xfrm>
            <a:off x="9565882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05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13"/>
            </p:custDataLst>
          </p:nvPr>
        </p:nvSpPr>
        <p:spPr>
          <a:xfrm>
            <a:off x="9640494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自然景观的审美价值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单击此处添加章节</a:t>
            </a:r>
            <a:endParaRPr lang="zh-CN" altLang="en-US"/>
          </a:p>
          <a:p>
            <a:r>
              <a:rPr lang="zh-CN" altLang="en-US"/>
              <a:t>标题内容</a:t>
            </a:r>
            <a:endParaRPr lang="zh-CN" altLang="en-US"/>
          </a:p>
        </p:txBody>
      </p:sp>
      <p:sp>
        <p:nvSpPr>
          <p:cNvPr id="10489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自然景观的概述</a:t>
            </a:r>
            <a:endParaRPr lang="zh-CN" altLang="en-US"/>
          </a:p>
        </p:txBody>
      </p:sp>
      <p:sp>
        <p:nvSpPr>
          <p:cNvPr id="10489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自然景观的定义</a:t>
            </a:r>
            <a:endParaRPr lang="zh-CN" altLang="en-US"/>
          </a:p>
        </p:txBody>
      </p:sp>
      <p:sp>
        <p:nvSpPr>
          <p:cNvPr id="1048998" name="正文"/>
          <p:cNvSpPr txBox="1"/>
          <p:nvPr>
            <p:custDataLst>
              <p:tags r:id="rId2"/>
            </p:custDataLst>
          </p:nvPr>
        </p:nvSpPr>
        <p:spPr>
          <a:xfrm>
            <a:off x="3493911" y="1888800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自然景观是指自然环境中的各种景象和现象，包括山川、河流、湖泊、森林、草原、沙漠等。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标题"/>
          <p:cNvSpPr txBox="1"/>
          <p:nvPr>
            <p:custDataLst>
              <p:tags r:id="rId3"/>
            </p:custDataLst>
          </p:nvPr>
        </p:nvSpPr>
        <p:spPr>
          <a:xfrm>
            <a:off x="3493911" y="1364400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02" name="正文"/>
          <p:cNvSpPr txBox="1"/>
          <p:nvPr>
            <p:custDataLst>
              <p:tags r:id="rId4"/>
            </p:custDataLst>
          </p:nvPr>
        </p:nvSpPr>
        <p:spPr>
          <a:xfrm>
            <a:off x="3493911" y="3106870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自然景观具有多样性、独特性和不可替代性，是人类生存和发展的重要物质基础和精神寄托。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标题"/>
          <p:cNvSpPr txBox="1"/>
          <p:nvPr>
            <p:custDataLst>
              <p:tags r:id="rId5"/>
            </p:custDataLst>
          </p:nvPr>
        </p:nvSpPr>
        <p:spPr>
          <a:xfrm>
            <a:off x="3493911" y="2582469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06" name="正文"/>
          <p:cNvSpPr txBox="1"/>
          <p:nvPr>
            <p:custDataLst>
              <p:tags r:id="rId6"/>
            </p:custDataLst>
          </p:nvPr>
        </p:nvSpPr>
        <p:spPr>
          <a:xfrm>
            <a:off x="3493911" y="4324939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自然景观的美学价值在于其形态、色彩、声音、气味等方面的独特性和和谐性，能够给人带来美的享受和心灵的慰藉。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标题"/>
          <p:cNvSpPr txBox="1"/>
          <p:nvPr>
            <p:custDataLst>
              <p:tags r:id="rId7"/>
            </p:custDataLst>
          </p:nvPr>
        </p:nvSpPr>
        <p:spPr>
          <a:xfrm>
            <a:off x="3493911" y="3800539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8"/>
            </p:custDataLst>
          </p:nvPr>
        </p:nvSpPr>
        <p:spPr>
          <a:xfrm>
            <a:off x="3493911" y="5543009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自然景观的保护和利用对于维护生态平衡、促进人类健康和社会发展具有重要意义。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标题"/>
          <p:cNvSpPr txBox="1"/>
          <p:nvPr>
            <p:custDataLst>
              <p:tags r:id="rId9"/>
            </p:custDataLst>
          </p:nvPr>
        </p:nvSpPr>
        <p:spPr>
          <a:xfrm>
            <a:off x="3493911" y="5018608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自然景观的分类</a:t>
            </a:r>
            <a:endParaRPr lang="zh-CN" altLang="en-US"/>
          </a:p>
        </p:txBody>
      </p:sp>
      <p:sp>
        <p:nvSpPr>
          <p:cNvPr id="104905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山地景观：包括山脉、峡谷、瀑布等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气候景观：包括四季变化、天气现象等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生物景观：包括动植物、生态系统等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水体景观：包括河流、湖泊、海洋等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天象景观：包括日出、日落、星空等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森林景观：包括森林、草原、沙漠等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自然景观的特点</a:t>
            </a:r>
            <a:endParaRPr lang="zh-CN" altLang="en-US"/>
          </a:p>
        </p:txBody>
      </p:sp>
      <p:sp>
        <p:nvSpPr>
          <p:cNvPr id="10491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自然景观包括山川、河流、森林、草原、海洋等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自然景观具有多样性，不同的自然景观有不同的特点和魅力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自然景观具有动态性，随着时间和季节的变化而变化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5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自然景观具有美学价值，是人们欣赏和体验美的重要场所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自然景观的审美要素</a:t>
            </a:r>
            <a:endParaRPr lang="zh-CN" altLang="en-US"/>
          </a:p>
        </p:txBody>
      </p:sp>
      <p:sp>
        <p:nvSpPr>
          <p:cNvPr id="10491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自然景观的形态美</a:t>
            </a:r>
            <a:endParaRPr lang="zh-CN" altLang="en-US"/>
          </a:p>
        </p:txBody>
      </p:sp>
      <p:sp>
        <p:nvSpPr>
          <p:cNvPr id="104924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森林茂密：郁郁葱葱，生机勃勃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山峦起伏：高低错落，连绵不绝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河流蜿蜒：曲折蜿蜒，清澈见底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草原辽阔：一望无际，生机勃勃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自然景观的色彩美</a:t>
            </a:r>
            <a:endParaRPr lang="zh-CN" altLang="en-US"/>
          </a:p>
        </p:txBody>
      </p:sp>
      <p:sp>
        <p:nvSpPr>
          <p:cNvPr id="104930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色彩情感：自然景观中色彩的情感表达，如春天的绿色代表生机，秋天的金色代表丰收，冬天的白色代表纯洁等。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色彩对比：自然景观中各种色彩的对比和协调，如蓝天、白云、绿树、红花等。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色彩层次：自然景观中色彩的深浅、明暗、冷暖等层次的变化，如日出、日落、云海、彩虹等。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色彩搭配：自然景观中各种色彩的搭配和组合，如青山绿水、蓝天白云、红花绿叶等。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自然景观的声音美</a:t>
            </a:r>
            <a:endParaRPr lang="zh-CN" altLang="en-US"/>
          </a:p>
        </p:txBody>
      </p:sp>
      <p:sp>
        <p:nvSpPr>
          <p:cNvPr id="104937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风声：轻柔、呼啸、呼啸、呼啸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水声：潺潺、潺潺、潺潺、潺潺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动物声音：鸟鸣、虫鸣、兽吼、风声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自然声音的组合：风声、水声、动物声音的结合，形成自然景观的声音美。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自然景观的气味美</a:t>
            </a:r>
            <a:endParaRPr lang="zh-CN" altLang="en-US"/>
          </a:p>
        </p:txBody>
      </p:sp>
      <p:sp>
        <p:nvSpPr>
          <p:cNvPr id="104943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自然景观的气味美：包括花香、草香、泥土香等，给人带来愉悦的感觉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花香：如茉莉、桂花、玫瑰等，其香味能让人心旷神怡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草香：如青草、树叶等，其香味能让人感受到大自然的生机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泥土香：如雨后泥土、海边沙滩等，其香味能让人感受到大地的厚重和宁静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自然景观的审美方法</a:t>
            </a:r>
            <a:endParaRPr lang="zh-CN" altLang="en-US"/>
          </a:p>
        </p:txBody>
      </p:sp>
      <p:sp>
        <p:nvSpPr>
          <p:cNvPr id="10494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观察自然景观的细节</a:t>
            </a:r>
            <a:endParaRPr lang="zh-CN" altLang="en-US"/>
          </a:p>
        </p:txBody>
      </p:sp>
      <p:sp>
        <p:nvSpPr>
          <p:cNvPr id="104952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观察自然景观的色彩、光影和纹理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3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注意自然景观的形状、比例和空间关系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3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4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观察自然景观的动态变化，如季节、天气和昼夜变化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4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感受自然景观的氛围和情感，如宁静、壮阔、神秘等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https://d.book118.com/437063131154006036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1_1"/>
  <p:tag name="KSO_WM_UNIT_INDEX" val="1_1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5_1"/>
  <p:tag name="KSO_WM_UNIT_INDEX" val="1_5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1_1"/>
  <p:tag name="KSO_WM_UNIT_INDEX" val="1_1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2_1"/>
  <p:tag name="KSO_WM_UNIT_INDEX" val="1_2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3_1"/>
  <p:tag name="KSO_WM_UNIT_INDEX" val="1_3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4_1"/>
  <p:tag name="KSO_WM_UNIT_INDEX" val="1_4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2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6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</vt:lpstr>
      <vt:lpstr>Calibri Light</vt:lpstr>
      <vt:lpstr>Wingdings</vt:lpstr>
      <vt:lpstr>微软雅黑</vt:lpstr>
      <vt:lpstr>Office Theme</vt:lpstr>
      <vt:lpstr>自然景观审美</vt:lpstr>
      <vt:lpstr>目录</vt:lpstr>
      <vt:lpstr>单击此处添加章节
标题内容</vt:lpstr>
      <vt:lpstr>自然景观的概述</vt:lpstr>
      <vt:lpstr>自然景观的定义</vt:lpstr>
      <vt:lpstr>自然景观的分类</vt:lpstr>
      <vt:lpstr>自然景观的特点</vt:lpstr>
      <vt:lpstr>自然景观的审美要素</vt:lpstr>
      <vt:lpstr>自然景观的形态美</vt:lpstr>
      <vt:lpstr>自然景观的色彩美</vt:lpstr>
      <vt:lpstr>自然景观的声音美</vt:lpstr>
      <vt:lpstr>自然景观的气味美</vt:lpstr>
      <vt:lpstr>自然景观的审美方法</vt:lpstr>
      <vt:lpstr>观察自然景观的细节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2024-09-11T22:58:16.798</cp:lastPrinted>
  <dcterms:created xsi:type="dcterms:W3CDTF">2024-09-11T14:58:16Z</dcterms:created>
  <dcterms:modified xsi:type="dcterms:W3CDTF">2024-09-11T14:58:19Z</dcterms:modified>
</cp:coreProperties>
</file>