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CDDED8-F160-43DF-8C6E-5FD53BE283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7F1D74-6908-4500-A673-44F2C03EA6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9E2C80-F372-4424-8971-4F44FDAC36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558ED8-364E-4897-BA59-81CCA12906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639E83-949A-4678-9969-C00A7B2154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59D8A6-17A5-4939-BC02-792A25B073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7D38D9-7916-47AF-B7CF-16267D8749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90D16C-05A8-4532-BF78-97FB88C8FE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B9FCD3-1980-4159-A0A0-CA9C2EDB5F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B54654-7C9B-45F7-8802-2D1780BE7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E330B7-3F69-4FCF-9266-0B4213EECA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706403013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脑白质病的基因治疗研究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脑白质病的基因治疗研究进展与挑战
脑白质病基因治疗的分子机制与作用靶点
脑白质病基因治疗的载体与递送系统
脑白质病基因治疗的前临床研究与动物模型
脑白质病基因治疗的临床试验与安全性评估
脑白质病基因治疗的伦理与监管问题
脑白质病基因治疗的未来方向与展望
脑白质病基因治疗的转化医学与临床应用</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脑白质病的基因治疗研究进展与挑战</a:t>
            </a:r>
          </a:p>
        </p:txBody>
      </p:sp>
      <p:sp>
        <p:nvSpPr>
          <p:cNvPr id="3" name="Subtitle 2"/>
          <p:cNvSpPr>
            <a:spLocks noGrp="1"/>
          </p:cNvSpPr>
          <p:nvPr>
            <p:ph type="subTitle" idx="1"/>
          </p:nvPr>
        </p:nvSpPr>
        <p:spPr/>
        <p:txBody>
          <a:bodyPr/>
          <a:lstStyle/>
          <a:p>
            <a:r>
              <a:t>脑白质病的基因治疗研究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脑白质病的基因治疗研究进展与挑战</a:t>
            </a:r>
          </a:p>
        </p:txBody>
      </p:sp>
      <p:sp>
        <p:nvSpPr>
          <p:cNvPr id="3" name="Text Placeholder 2"/>
          <p:cNvSpPr>
            <a:spLocks noGrp="1"/>
          </p:cNvSpPr>
          <p:nvPr>
            <p:ph type="body" idx="1"/>
          </p:nvPr>
        </p:nvSpPr>
        <p:spPr/>
        <p:txBody>
          <a:bodyPr/>
          <a:lstStyle/>
          <a:p>
            <a:r>
              <a:t>腺相关病毒载体在脑白质病基因治疗中的应用</a:t>
            </a:r>
          </a:p>
        </p:txBody>
      </p:sp>
      <p:sp>
        <p:nvSpPr>
          <p:cNvPr id="4" name="Content Placeholder 3"/>
          <p:cNvSpPr>
            <a:spLocks noGrp="1"/>
          </p:cNvSpPr>
          <p:nvPr>
            <p:ph sz="half" idx="2"/>
          </p:nvPr>
        </p:nvSpPr>
        <p:spPr/>
        <p:txBody>
          <a:bodyPr/>
          <a:lstStyle/>
          <a:p>
            <a:r>
              <a:t>1. 腺相关病毒（AAV）载体具有神经元特异性感染、高基因转导效率和低免疫原性等特点，是脑白质病基因治疗的理想载体。</a:t>
            </a:r>
          </a:p>
          <a:p>
            <a:r>
              <a:t>2. AAV载体可通过多种途径递送至中枢神经系统，包括直接注射、脑脊液输注和鼻腔给药等。</a:t>
            </a:r>
          </a:p>
          <a:p>
            <a:r>
              <a:t>3. AAV载体介导的脑白质病基因治疗已在动物模型中取得成功。例如，在髓鞘形成不全X连锁疾病（ALD）小鼠模型中，AAV载体介导的编码硫酸 cérébroside硫酸转移酶（CST）的基因治疗可以改善髓鞘形成缺陷和神经功能障碍。</a:t>
            </a:r>
          </a:p>
        </p:txBody>
      </p:sp>
      <p:sp>
        <p:nvSpPr>
          <p:cNvPr id="5" name="Text Placeholder 4"/>
          <p:cNvSpPr>
            <a:spLocks noGrp="1"/>
          </p:cNvSpPr>
          <p:nvPr>
            <p:ph type="body" idx="3"/>
          </p:nvPr>
        </p:nvSpPr>
        <p:spPr/>
        <p:txBody>
          <a:bodyPr/>
          <a:lstStyle/>
          <a:p>
            <a:r>
              <a:t>CRISPR-Cas系统在脑白质病基因治疗中的应用</a:t>
            </a:r>
          </a:p>
        </p:txBody>
      </p:sp>
      <p:sp>
        <p:nvSpPr>
          <p:cNvPr id="6" name="Content Placeholder 5"/>
          <p:cNvSpPr>
            <a:spLocks noGrp="1"/>
          </p:cNvSpPr>
          <p:nvPr>
            <p:ph sz="half" idx="4"/>
          </p:nvPr>
        </p:nvSpPr>
        <p:spPr/>
        <p:txBody>
          <a:bodyPr/>
          <a:lstStyle/>
          <a:p>
            <a:r>
              <a:t>1. CRISPR-Cas系统是一种强大的基因编辑工具，可用于靶向和纠正导致脑白质病的基因突变。</a:t>
            </a:r>
          </a:p>
          <a:p>
            <a:r>
              <a:t>2. CRISPR-Cas系统已在动物模型中成功用于治疗脑白质病。例如，在ALD小鼠模型中，CRISPR-Cas系统介导的编码CST基因突变的敲除可以改善髓鞘形成缺陷和神经功能障碍。</a:t>
            </a:r>
          </a:p>
          <a:p>
            <a:r>
              <a:t>3. CRISPR-Cas系统在脑白质病基因治疗中的应用仍面临一些挑战，包括递送方式、脱靶效应和免疫原性等。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脑白质病的基因治疗研究进展与挑战</a:t>
            </a:r>
          </a:p>
        </p:txBody>
      </p:sp>
      <p:sp>
        <p:nvSpPr>
          <p:cNvPr id="3" name="Text Placeholder 2"/>
          <p:cNvSpPr>
            <a:spLocks noGrp="1"/>
          </p:cNvSpPr>
          <p:nvPr>
            <p:ph type="body" idx="1"/>
          </p:nvPr>
        </p:nvSpPr>
        <p:spPr/>
        <p:txBody>
          <a:bodyPr/>
          <a:lstStyle/>
          <a:p>
            <a:r>
              <a:t>基因治疗脑白质病的临床试验</a:t>
            </a:r>
          </a:p>
        </p:txBody>
      </p:sp>
      <p:sp>
        <p:nvSpPr>
          <p:cNvPr id="4" name="Content Placeholder 3"/>
          <p:cNvSpPr>
            <a:spLocks noGrp="1"/>
          </p:cNvSpPr>
          <p:nvPr>
            <p:ph sz="half" idx="2"/>
          </p:nvPr>
        </p:nvSpPr>
        <p:spPr/>
        <p:txBody>
          <a:bodyPr/>
          <a:lstStyle/>
          <a:p>
            <a:r>
              <a:t>1. 目前，已有数项基因治疗脑白质病的临床试验正在进行中。</a:t>
            </a:r>
          </a:p>
          <a:p>
            <a:r>
              <a:t>2. 这些临床试验主要针对ALD、脑白质营养不良症、范科尼贫血和进行性脑白质退化症等疾病。</a:t>
            </a:r>
          </a:p>
          <a:p>
            <a:r>
              <a:t>3. 这些临床试验的初步结果显示，基因治疗具有改善脑白质病患者神经系统症状和功能的潜力。</a:t>
            </a:r>
          </a:p>
        </p:txBody>
      </p:sp>
      <p:sp>
        <p:nvSpPr>
          <p:cNvPr id="5" name="Text Placeholder 4"/>
          <p:cNvSpPr>
            <a:spLocks noGrp="1"/>
          </p:cNvSpPr>
          <p:nvPr>
            <p:ph type="body" idx="3"/>
          </p:nvPr>
        </p:nvSpPr>
        <p:spPr/>
        <p:txBody>
          <a:bodyPr/>
          <a:lstStyle/>
          <a:p>
            <a:r>
              <a:t>基因治疗脑白质病面临的挑战</a:t>
            </a:r>
          </a:p>
        </p:txBody>
      </p:sp>
      <p:sp>
        <p:nvSpPr>
          <p:cNvPr id="6" name="Content Placeholder 5"/>
          <p:cNvSpPr>
            <a:spLocks noGrp="1"/>
          </p:cNvSpPr>
          <p:nvPr>
            <p:ph sz="half" idx="4"/>
          </p:nvPr>
        </p:nvSpPr>
        <p:spPr/>
        <p:txBody>
          <a:bodyPr/>
          <a:lstStyle/>
          <a:p>
            <a:r>
              <a:t>1. 基因治疗脑白质病面临的主要挑战之一是血脑屏障。血脑屏障是一个复杂的生物学屏障，可阻止药物和基因治疗载体进入中枢神经系统。</a:t>
            </a:r>
          </a:p>
          <a:p>
            <a:r>
              <a:t>2. 另一个挑战是基因治疗载体的递送方式。目前，还没有一种理想的基因治疗载体能够有效且靶向地将基因治疗药物递送至中枢神经系统。</a:t>
            </a:r>
          </a:p>
          <a:p>
            <a:r>
              <a:t>3. 基因治疗脑白质病还面临着脱靶效应、免疫反应和伦理等方面的挑战。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脑白质病的基因治疗研究进展与挑战</a:t>
            </a:r>
          </a:p>
        </p:txBody>
      </p:sp>
      <p:sp>
        <p:nvSpPr>
          <p:cNvPr id="3" name="Text Placeholder 2"/>
          <p:cNvSpPr>
            <a:spLocks noGrp="1"/>
          </p:cNvSpPr>
          <p:nvPr>
            <p:ph type="body" idx="1"/>
          </p:nvPr>
        </p:nvSpPr>
        <p:spPr/>
        <p:txBody>
          <a:bodyPr/>
          <a:lstStyle/>
          <a:p>
            <a:r>
              <a:t>基因治疗脑白质病的未来展望</a:t>
            </a:r>
          </a:p>
        </p:txBody>
      </p:sp>
      <p:sp>
        <p:nvSpPr>
          <p:cNvPr id="4" name="Content Placeholder 3"/>
          <p:cNvSpPr>
            <a:spLocks noGrp="1"/>
          </p:cNvSpPr>
          <p:nvPr>
            <p:ph sz="half" idx="2"/>
          </p:nvPr>
        </p:nvSpPr>
        <p:spPr/>
        <p:txBody>
          <a:bodyPr/>
          <a:lstStyle/>
          <a:p>
            <a:r>
              <a:t>1. 基因治疗脑白质病是一个有前景的研究领域，有望为脑白质病患者带来新的治疗选择。</a:t>
            </a:r>
          </a:p>
          <a:p>
            <a:r>
              <a:t>2. 随着基因治疗技术的发展，基因治疗脑白质病的挑战有望得到克服。</a:t>
            </a:r>
          </a:p>
          <a:p>
            <a:r>
              <a:t>3. 预计在未来几年内，基因治疗脑白质病将取得更大的进展，并有望成为脑白质病患者的标准治疗方法。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脑白质病基因治疗的分子机制与作用靶点</a:t>
            </a:r>
          </a:p>
        </p:txBody>
      </p:sp>
      <p:sp>
        <p:nvSpPr>
          <p:cNvPr id="3" name="Subtitle 2"/>
          <p:cNvSpPr>
            <a:spLocks noGrp="1"/>
          </p:cNvSpPr>
          <p:nvPr>
            <p:ph type="subTitle" idx="1"/>
          </p:nvPr>
        </p:nvSpPr>
        <p:spPr/>
        <p:txBody>
          <a:bodyPr/>
          <a:lstStyle/>
          <a:p>
            <a:r>
              <a:t>脑白质病的基因治疗研究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脑白质病基因治疗的分子机制与作用靶点</a:t>
            </a:r>
          </a:p>
        </p:txBody>
      </p:sp>
      <p:sp>
        <p:nvSpPr>
          <p:cNvPr id="3" name="Text Placeholder 2"/>
          <p:cNvSpPr>
            <a:spLocks noGrp="1"/>
          </p:cNvSpPr>
          <p:nvPr>
            <p:ph type="body" idx="1"/>
          </p:nvPr>
        </p:nvSpPr>
        <p:spPr/>
        <p:txBody>
          <a:bodyPr/>
          <a:lstStyle/>
          <a:p>
            <a:r>
              <a:t>基因治疗载体</a:t>
            </a:r>
          </a:p>
        </p:txBody>
      </p:sp>
      <p:sp>
        <p:nvSpPr>
          <p:cNvPr id="4" name="Content Placeholder 3"/>
          <p:cNvSpPr>
            <a:spLocks noGrp="1"/>
          </p:cNvSpPr>
          <p:nvPr>
            <p:ph sz="half" idx="2"/>
          </p:nvPr>
        </p:nvSpPr>
        <p:spPr/>
        <p:txBody>
          <a:bodyPr/>
          <a:lstStyle/>
          <a:p>
            <a:r>
              <a:t>1. 腺相关病毒载体：具有无致病性、免疫原性低、载量大、持久表达等优点，被广泛用于脑白质病基因治疗研究。</a:t>
            </a:r>
          </a:p>
          <a:p>
            <a:r>
              <a:t>2. 慢病毒载体：具有逆转录酶活性，能够整合到宿主细胞基因组中，实现长期稳定表达，适合于治疗遗传性脑白质病。</a:t>
            </a:r>
          </a:p>
          <a:p>
            <a:r>
              <a:t>3. 质粒DNA载体：具有操作简便、成本低廉等优点，但易降解，转染效率较低，需要进一步优化。</a:t>
            </a:r>
          </a:p>
        </p:txBody>
      </p:sp>
      <p:sp>
        <p:nvSpPr>
          <p:cNvPr id="5" name="Text Placeholder 4"/>
          <p:cNvSpPr>
            <a:spLocks noGrp="1"/>
          </p:cNvSpPr>
          <p:nvPr>
            <p:ph type="body" idx="3"/>
          </p:nvPr>
        </p:nvSpPr>
        <p:spPr/>
        <p:txBody>
          <a:bodyPr/>
          <a:lstStyle/>
          <a:p>
            <a:r>
              <a:t>基因编辑技术</a:t>
            </a:r>
          </a:p>
        </p:txBody>
      </p:sp>
      <p:sp>
        <p:nvSpPr>
          <p:cNvPr id="6" name="Content Placeholder 5"/>
          <p:cNvSpPr>
            <a:spLocks noGrp="1"/>
          </p:cNvSpPr>
          <p:nvPr>
            <p:ph sz="half" idx="4"/>
          </p:nvPr>
        </p:nvSpPr>
        <p:spPr/>
        <p:txBody>
          <a:bodyPr/>
          <a:lstStyle/>
          <a:p>
            <a:r>
              <a:t>1. CRISPR/Cas9系统：利用Cas9核酸酶和向导RNA，靶向特定基因进行编辑，可以实现基因敲除、基因插入、基因替换等功能，为脑白质病基因治疗提供了新的方法。</a:t>
            </a:r>
          </a:p>
          <a:p>
            <a:r>
              <a:t>2. TALEN技术：利用转录激活因子样效应物核酸酶（TALEN），靶向特定基因进行编辑，具有易于设计、特异性 高等优点。</a:t>
            </a:r>
          </a:p>
          <a:p>
            <a:r>
              <a:t>3. ZFN技术：利用锌指核酸酶（ZFN），靶向特定基因进行编辑，具有特异性高、切割效率 高等优点。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脑白质病基因治疗的分子机制与作用靶点</a:t>
            </a:r>
          </a:p>
        </p:txBody>
      </p:sp>
      <p:sp>
        <p:nvSpPr>
          <p:cNvPr id="3" name="Text Placeholder 2"/>
          <p:cNvSpPr>
            <a:spLocks noGrp="1"/>
          </p:cNvSpPr>
          <p:nvPr>
            <p:ph type="body" idx="1"/>
          </p:nvPr>
        </p:nvSpPr>
        <p:spPr/>
        <p:txBody>
          <a:bodyPr/>
          <a:lstStyle/>
          <a:p>
            <a:r>
              <a:t>表观遗传调控</a:t>
            </a:r>
          </a:p>
        </p:txBody>
      </p:sp>
      <p:sp>
        <p:nvSpPr>
          <p:cNvPr id="4" name="Content Placeholder 3"/>
          <p:cNvSpPr>
            <a:spLocks noGrp="1"/>
          </p:cNvSpPr>
          <p:nvPr>
            <p:ph sz="half" idx="2"/>
          </p:nvPr>
        </p:nvSpPr>
        <p:spPr/>
        <p:txBody>
          <a:bodyPr/>
          <a:lstStyle/>
          <a:p>
            <a:r>
              <a:t>1. 组蛋白修饰：通过修饰组蛋白，改变基因的表达状态，可以治疗脑白质病。</a:t>
            </a:r>
          </a:p>
          <a:p>
            <a:r>
              <a:t>2. DNA甲基化：通过改变DNA甲基化状态，可以调节基因的表达，治疗脑白质病。</a:t>
            </a:r>
          </a:p>
          <a:p>
            <a:r>
              <a:t>3. 非编码RNA：通过调控基因的表达，可以治疗脑白质病。</a:t>
            </a:r>
          </a:p>
        </p:txBody>
      </p:sp>
      <p:sp>
        <p:nvSpPr>
          <p:cNvPr id="5" name="Text Placeholder 4"/>
          <p:cNvSpPr>
            <a:spLocks noGrp="1"/>
          </p:cNvSpPr>
          <p:nvPr>
            <p:ph type="body" idx="3"/>
          </p:nvPr>
        </p:nvSpPr>
        <p:spPr/>
        <p:txBody>
          <a:bodyPr/>
          <a:lstStyle/>
          <a:p>
            <a:r>
              <a:t>神经干细胞移植</a:t>
            </a:r>
          </a:p>
        </p:txBody>
      </p:sp>
      <p:sp>
        <p:nvSpPr>
          <p:cNvPr id="6" name="Content Placeholder 5"/>
          <p:cNvSpPr>
            <a:spLocks noGrp="1"/>
          </p:cNvSpPr>
          <p:nvPr>
            <p:ph sz="half" idx="4"/>
          </p:nvPr>
        </p:nvSpPr>
        <p:spPr/>
        <p:txBody>
          <a:bodyPr/>
          <a:lstStyle/>
          <a:p>
            <a:r>
              <a:t>1. 神经干细胞具有自我更新和多分化潜能，可以分化为神经元、胶质细胞等多种类型的神经细胞，可用于治疗脑白质病。</a:t>
            </a:r>
          </a:p>
          <a:p>
            <a:r>
              <a:t>2. 神经干细胞移植可以促进脑白质损伤部位的神经再生，改善神经功能。</a:t>
            </a:r>
          </a:p>
          <a:p>
            <a:r>
              <a:t>3. 神经干细胞移植可以分泌神经保护因子，保护神经细胞免受损伤。</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脑白质病基因治疗的分子机制与作用靶点</a:t>
            </a:r>
          </a:p>
        </p:txBody>
      </p:sp>
      <p:sp>
        <p:nvSpPr>
          <p:cNvPr id="3" name="Text Placeholder 2"/>
          <p:cNvSpPr>
            <a:spLocks noGrp="1"/>
          </p:cNvSpPr>
          <p:nvPr>
            <p:ph type="body" idx="1"/>
          </p:nvPr>
        </p:nvSpPr>
        <p:spPr/>
        <p:txBody>
          <a:bodyPr/>
          <a:lstStyle/>
          <a:p>
            <a:r>
              <a:t>基因治疗联合其他治疗方法</a:t>
            </a:r>
          </a:p>
        </p:txBody>
      </p:sp>
      <p:sp>
        <p:nvSpPr>
          <p:cNvPr id="4" name="Content Placeholder 3"/>
          <p:cNvSpPr>
            <a:spLocks noGrp="1"/>
          </p:cNvSpPr>
          <p:nvPr>
            <p:ph sz="half" idx="2"/>
          </p:nvPr>
        </p:nvSpPr>
        <p:spPr/>
        <p:txBody>
          <a:bodyPr/>
          <a:lstStyle/>
          <a:p>
            <a:r>
              <a:t>1. 基因治疗与药物治疗联合：通过基因治疗纠正遗传缺陷，再联合药物治疗，可以提高治疗效果。</a:t>
            </a:r>
          </a:p>
          <a:p>
            <a:r>
              <a:t>2. 基因治疗与细胞治疗联合：通过基因治疗纠正遗传缺陷，再联合细胞治疗，可以增强治疗效果。</a:t>
            </a:r>
          </a:p>
          <a:p>
            <a:r>
              <a:t>3. 基因治疗与物理治疗联合：通过基因治疗纠正遗传缺陷，再联合物理治疗，可以促进神经功能恢复。</a:t>
            </a:r>
          </a:p>
        </p:txBody>
      </p:sp>
      <p:sp>
        <p:nvSpPr>
          <p:cNvPr id="5" name="Text Placeholder 4"/>
          <p:cNvSpPr>
            <a:spLocks noGrp="1"/>
          </p:cNvSpPr>
          <p:nvPr>
            <p:ph type="body" idx="3"/>
          </p:nvPr>
        </p:nvSpPr>
        <p:spPr/>
        <p:txBody>
          <a:bodyPr/>
          <a:lstStyle/>
          <a:p>
            <a:r>
              <a:t>动物模型的建立</a:t>
            </a:r>
          </a:p>
        </p:txBody>
      </p:sp>
      <p:sp>
        <p:nvSpPr>
          <p:cNvPr id="6" name="Content Placeholder 5"/>
          <p:cNvSpPr>
            <a:spLocks noGrp="1"/>
          </p:cNvSpPr>
          <p:nvPr>
            <p:ph sz="half" idx="4"/>
          </p:nvPr>
        </p:nvSpPr>
        <p:spPr/>
        <p:txBody>
          <a:bodyPr/>
          <a:lstStyle/>
          <a:p>
            <a:r>
              <a:t>1. 动物模型是研究脑白质病发病机制、评估基因治疗效果的重要工具。</a:t>
            </a:r>
          </a:p>
          <a:p>
            <a:r>
              <a:t>2. 动物模型的建立可以为脑白质病的基因治疗研究提供可靠的平台。</a:t>
            </a:r>
          </a:p>
          <a:p>
            <a:r>
              <a:t>3. 动物模型的选择应考虑与人类脑白质病的相似性、易于操作性等因素。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脑白质病基因治疗的载体与递送系统</a:t>
            </a:r>
          </a:p>
        </p:txBody>
      </p:sp>
      <p:sp>
        <p:nvSpPr>
          <p:cNvPr id="3" name="Subtitle 2"/>
          <p:cNvSpPr>
            <a:spLocks noGrp="1"/>
          </p:cNvSpPr>
          <p:nvPr>
            <p:ph type="subTitle" idx="1"/>
          </p:nvPr>
        </p:nvSpPr>
        <p:spPr/>
        <p:txBody>
          <a:bodyPr/>
          <a:lstStyle/>
          <a:p>
            <a:r>
              <a:t>脑白质病的基因治疗研究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脑白质病基因治疗的载体与递送系统</a:t>
            </a:r>
          </a:p>
        </p:txBody>
      </p:sp>
      <p:sp>
        <p:nvSpPr>
          <p:cNvPr id="3" name="Content Placeholder 2"/>
          <p:cNvSpPr>
            <a:spLocks noGrp="1"/>
          </p:cNvSpPr>
          <p:nvPr>
            <p:ph sz="half" idx="2"/>
          </p:nvPr>
        </p:nvSpPr>
        <p:spPr/>
        <p:txBody>
          <a:bodyPr/>
          <a:lstStyle/>
          <a:p>
            <a:r>
              <a:t>1. AAV是脑白质病基因治疗最常用的病毒载体，因其低免疫原性、无致病性、可跨血脑屏障感染神经元和胶质细胞而备受青睐。</a:t>
            </a:r>
          </a:p>
          <a:p>
            <a:r>
              <a:t>2. LV具有较大的载荷容量和较高的转导效率，但其神经毒性和免疫原性较高，限制了其在临床上的应用。</a:t>
            </a:r>
          </a:p>
          <a:p>
            <a:r>
              <a:t>3. HSV载体具有跨血脑屏障的能力，且可感染多种细胞类型，但其神经毒性和免疫原性也较高。</a:t>
            </a:r>
          </a:p>
          <a:p>
            <a:r>
              <a:t>【非病毒载体】：</a:t>
            </a:r>
          </a:p>
        </p:txBody>
      </p:sp>
      <p:sp>
        <p:nvSpPr>
          <p:cNvPr id="4" name="Text Placeholder 3"/>
          <p:cNvSpPr>
            <a:spLocks noGrp="1"/>
          </p:cNvSpPr>
          <p:nvPr>
            <p:ph type="body" idx="3"/>
          </p:nvPr>
        </p:nvSpPr>
        <p:spPr/>
        <p:txBody>
          <a:bodyPr/>
          <a:lstStyle/>
          <a:p>
            <a:r>
              <a:t>*</a:t>
            </a:r>
          </a:p>
        </p:txBody>
      </p:sp>
      <p:sp>
        <p:nvSpPr>
          <p:cNvPr id="5" name="Content Placeholder 4"/>
          <p:cNvSpPr>
            <a:spLocks noGrp="1"/>
          </p:cNvSpPr>
          <p:nvPr>
            <p:ph sz="half" idx="4"/>
          </p:nvPr>
        </p:nvSpPr>
        <p:spPr/>
        <p:txBody>
          <a:bodyPr/>
          <a:lstStyle/>
          <a:p>
            <a:r>
              <a:t>1. 脂质体是一种中性的脂质双分子层纳米颗粒，因其生物相容性好、毒性低、可跨血脑屏障而受到广泛关注。</a:t>
            </a:r>
          </a:p>
          <a:p>
            <a:r>
              <a:t>2. 聚合物是一种合成或天然的阳离子聚合物，可通过与核酸分子形成纳米复合物来递送基因。</a:t>
            </a:r>
          </a:p>
          <a:p>
            <a:r>
              <a:t>3. 纳米颗粒是一种尺寸在1-100纳米之间的纳米材料，可通过被动或主动靶向来递送基因。</a:t>
            </a:r>
          </a:p>
          <a:p>
            <a:r>
              <a:t>【递送系统】：</a:t>
            </a:r>
          </a:p>
        </p:txBody>
      </p:sp>
      <p:sp>
        <p:nvSpPr>
          <p:cNvPr id="6" name="Text Placeholder 5"/>
          <p:cNvSpPr>
            <a:spLocks noGrp="1"/>
          </p:cNvSpPr>
          <p:nvPr>
            <p:ph type="body" idx="1"/>
          </p:nvPr>
        </p:nvSpPr>
        <p:spPr/>
        <p:txBody>
          <a:bodyPr/>
          <a:lstStyle/>
          <a:p>
            <a:r>
              <a:t>病毒载体：*</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脑白质病基因治疗的载体与递送系统</a:t>
            </a:r>
          </a:p>
        </p:txBody>
      </p:sp>
      <p:sp>
        <p:nvSpPr>
          <p:cNvPr id="3" name="Text Placeholder 2"/>
          <p:cNvSpPr>
            <a:spLocks noGrp="1"/>
          </p:cNvSpPr>
          <p:nvPr>
            <p:ph type="body" idx="1"/>
          </p:nvPr>
        </p:nvSpPr>
        <p:spPr/>
        <p:txBody>
          <a:bodyPr/>
          <a:lstStyle/>
          <a:p>
            <a:r>
              <a:t>*</a:t>
            </a:r>
          </a:p>
        </p:txBody>
      </p:sp>
      <p:sp>
        <p:nvSpPr>
          <p:cNvPr id="4" name="Content Placeholder 3"/>
          <p:cNvSpPr>
            <a:spLocks noGrp="1"/>
          </p:cNvSpPr>
          <p:nvPr>
            <p:ph sz="half" idx="2"/>
          </p:nvPr>
        </p:nvSpPr>
        <p:spPr/>
        <p:txBody>
          <a:bodyPr/>
          <a:lstStyle/>
          <a:p>
            <a:r>
              <a:t>1. 微注射是一种将治疗基因直接注射到目标脑区的技术，但其具有创伤性，且容易导致组织损伤。</a:t>
            </a:r>
          </a:p>
          <a:p>
            <a:r>
              <a:t>2. 脑室注射是一种将治疗基因注射到脑室系统中的技术，可通过脑脊液的循环而分布到整个中枢神经系统。</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脑白质病基因治疗的前临床研究与动物模型</a:t>
            </a:r>
          </a:p>
        </p:txBody>
      </p:sp>
      <p:sp>
        <p:nvSpPr>
          <p:cNvPr id="3" name="Subtitle 2"/>
          <p:cNvSpPr>
            <a:spLocks noGrp="1"/>
          </p:cNvSpPr>
          <p:nvPr>
            <p:ph type="subTitle" idx="1"/>
          </p:nvPr>
        </p:nvSpPr>
        <p:spPr/>
        <p:txBody>
          <a:bodyPr/>
          <a:lstStyle/>
          <a:p>
            <a:r>
              <a:t>脑白质病的基因治疗研究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脑白质病基因治疗的前临床研究与动物模型</a:t>
            </a:r>
          </a:p>
        </p:txBody>
      </p:sp>
      <p:sp>
        <p:nvSpPr>
          <p:cNvPr id="3" name="Text Placeholder 2"/>
          <p:cNvSpPr>
            <a:spLocks noGrp="1"/>
          </p:cNvSpPr>
          <p:nvPr>
            <p:ph type="body" idx="1"/>
          </p:nvPr>
        </p:nvSpPr>
        <p:spPr/>
        <p:txBody>
          <a:bodyPr/>
          <a:lstStyle/>
          <a:p>
            <a:r>
              <a:t>脑白质病动物模型</a:t>
            </a:r>
          </a:p>
        </p:txBody>
      </p:sp>
      <p:sp>
        <p:nvSpPr>
          <p:cNvPr id="4" name="Content Placeholder 3"/>
          <p:cNvSpPr>
            <a:spLocks noGrp="1"/>
          </p:cNvSpPr>
          <p:nvPr>
            <p:ph sz="half" idx="2"/>
          </p:nvPr>
        </p:nvSpPr>
        <p:spPr/>
        <p:txBody>
          <a:bodyPr/>
          <a:lstStyle/>
          <a:p>
            <a:r>
              <a:t>1. 建模方法：</a:t>
            </a:r>
          </a:p>
          <a:p>
            <a:r>
              <a:t>  - 电离辐射：通过头部或全身照射产生白质损伤，可模拟进行性多灶性白质脑病（PMD）和儿童放射性坏死脑病变（RINEC）等疾病。</a:t>
            </a:r>
          </a:p>
          <a:p>
            <a:r>
              <a:t>  - 化学毒性：利用去甲基亚砜（DMSO）、二乙基二硫代氨基甲酸（DTIC）或甲基溴化汞（MBP）等化学药剂诱导白质损伤，可模拟脑白质变性、脑桥脑回髓髓鞘束溶解症（MLC）、亚急性坏死性脑白质脑病（SNE），以及儿童放射性坏死脑病变（RINEC）等疾病。</a:t>
            </a:r>
          </a:p>
          <a:p>
            <a:r>
              <a:t>  - 免疫介导：利用实验性自身免疫性脑脊髓炎（EAE）或结节性硬化症（TSC），可模拟脑白质变性、多发性硬化（MS）等疾病。</a:t>
            </a:r>
          </a:p>
          <a:p>
            <a:r>
              <a:t>  - 基因突变：利用基因敲除或转基因技术模拟相关基因突变导致的脑白质病变，可模拟脑桥脑回髓髓鞘束溶解症（MLC）、亚急性坏死性脑白质脑病（SNE）、进行性多灶性白质脑病（PMD）等疾病。</a:t>
            </a:r>
          </a:p>
          <a:p>
            <a:r>
              <a:t>2. 模型评价：</a:t>
            </a:r>
          </a:p>
          <a:p>
            <a:r>
              <a:t>  - 行为学评估：通过行为学测试，如运动协调性、认知功能、学习和记忆测试等，评估动物模型的神经功能缺陷。</a:t>
            </a:r>
          </a:p>
          <a:p>
            <a:r>
              <a:t>  - 病理学评估：通过组织学、免疫组化和分子生物学技术，评估动物模型的白质损伤程度、脱髓鞘、炎症反应、轴突损伤和神经元丢失等病理改变。</a:t>
            </a:r>
          </a:p>
          <a:p>
            <a:r>
              <a:t>  - 影像学评估：通过磁共振成像（MRI）或计算机断层扫描（CT）等影像学技术，评估动物模型的白质损伤程度和病变分布。</a:t>
            </a:r>
          </a:p>
          <a:p>
            <a:r>
              <a:t>3. 模型应用：</a:t>
            </a:r>
          </a:p>
          <a:p>
            <a:r>
              <a:t>  - 机制研究：利用动物模型研究脑白质病的发病机制，包括遗传因素、环境因素、免疫反应、神经毒性等。</a:t>
            </a:r>
          </a:p>
          <a:p>
            <a:r>
              <a:t>  - 治疗研究：利用动物模型评估脑白质病的治疗方法，包括药物治疗、基因治疗、细胞治疗和康复治疗等。</a:t>
            </a:r>
          </a:p>
          <a:p>
            <a:r>
              <a:t>  - 安全性评估：利用动物模型评估脑白质病治疗方法的安全性，包括毒性、致畸性和致癌性等。</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脑白质病基因治疗的前临床研究与动物模型</a:t>
            </a:r>
          </a:p>
        </p:txBody>
      </p:sp>
      <p:sp>
        <p:nvSpPr>
          <p:cNvPr id="3" name="Text Placeholder 2"/>
          <p:cNvSpPr>
            <a:spLocks noGrp="1"/>
          </p:cNvSpPr>
          <p:nvPr>
            <p:ph type="body" idx="1"/>
          </p:nvPr>
        </p:nvSpPr>
        <p:spPr/>
        <p:txBody>
          <a:bodyPr/>
          <a:lstStyle/>
          <a:p>
            <a:r>
              <a:t>脑白质病基因治疗的动物实验</a:t>
            </a:r>
          </a:p>
        </p:txBody>
      </p:sp>
      <p:sp>
        <p:nvSpPr>
          <p:cNvPr id="4" name="Content Placeholder 3"/>
          <p:cNvSpPr>
            <a:spLocks noGrp="1"/>
          </p:cNvSpPr>
          <p:nvPr>
            <p:ph sz="half" idx="2"/>
          </p:nvPr>
        </p:nvSpPr>
        <p:spPr/>
        <p:txBody>
          <a:bodyPr/>
          <a:lstStyle/>
          <a:p>
            <a:r>
              <a:t>1. 给药途径：</a:t>
            </a:r>
          </a:p>
          <a:p>
            <a:r>
              <a:t>  - 脑室注射：直接将治疗药物或基因载体注射到脑室内，可高效靶向白质。</a:t>
            </a:r>
          </a:p>
          <a:p>
            <a:r>
              <a:t>  - 腰椎穿刺：将治疗药物或基因载体注射到蛛网膜下腔，可通过脑脊液循环分布到整个中枢神经系统。</a:t>
            </a:r>
          </a:p>
          <a:p>
            <a:r>
              <a:t>  - 静脉注射：将治疗药物或基因载体通过静脉注射，可全身性分布，但靶向性较差。</a:t>
            </a:r>
          </a:p>
          <a:p>
            <a:r>
              <a:t>  - 鼻腔给药：将治疗药物或基因载体通过鼻腔给药，可直接靶向中枢神经系统，避免血脑屏障的限制。</a:t>
            </a:r>
          </a:p>
          <a:p>
            <a:r>
              <a:t>2. 治疗效果评估：</a:t>
            </a:r>
          </a:p>
          <a:p>
            <a:r>
              <a:t>  - 行为学评估：通过行为学测试，如运动协调性、认知功能、学习和记忆测试等，评估动物模型的神经功能缺陷的改善程度。</a:t>
            </a:r>
          </a:p>
          <a:p>
            <a:r>
              <a:t>  - 病理学评估：通过组织学、免疫组化和分子生物学技术，评估动物模型的白质损伤程度、脱髓鞘、炎症反应、轴突损伤和神经元丢失等病理改变的改善程度。</a:t>
            </a:r>
          </a:p>
          <a:p>
            <a:r>
              <a:t>  - 影像学评估：通过磁共振成像（MRI）或计算机断层扫描（CT）等影像学技术，评估动物模型的白质损伤程度和病变分布的改善程度。</a:t>
            </a:r>
          </a:p>
          <a:p>
            <a:r>
              <a:t>3. 主要成果：</a:t>
            </a:r>
          </a:p>
          <a:p>
            <a:r>
              <a:t>  - 利用腺相关病毒（AAV）载体将髓鞘基本蛋白（MBP）基因转染到动物模型中，可改善髓鞘损伤，提高神经传导速度，减轻神经系统症状。</a:t>
            </a:r>
          </a:p>
          <a:p>
            <a:r>
              <a:t>  - 利用慢病毒载体将寡核苷酸（ASO）递送至动物模型中，可抑制致病基因的表达，改善白质损伤，减轻神经系统症状。</a:t>
            </a:r>
          </a:p>
          <a:p>
            <a:r>
              <a:t>  - 利用CRISPR-Cas9系统敲除动物模型中的致病基因，可纠正基因缺陷，改善白质损伤，减轻神经系统症状。</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https://d.book118.com/437064030135006054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脑白质病的基因治疗研究进展与挑战</vt:lpstr>
      <vt:lpstr>脑白质病的基因治疗研究进展与挑战</vt:lpstr>
      <vt:lpstr>脑白质病的基因治疗研究进展与挑战</vt:lpstr>
      <vt:lpstr>脑白质病的基因治疗研究进展与挑战</vt:lpstr>
      <vt:lpstr>脑白质病基因治疗的分子机制与作用靶点</vt:lpstr>
      <vt:lpstr>脑白质病基因治疗的分子机制与作用靶点</vt:lpstr>
      <vt:lpstr>脑白质病基因治疗的分子机制与作用靶点</vt:lpstr>
      <vt:lpstr>脑白质病基因治疗的分子机制与作用靶点</vt:lpstr>
      <vt:lpstr>脑白质病基因治疗的载体与递送系统</vt:lpstr>
      <vt:lpstr>脑白质病基因治疗的载体与递送系统</vt:lpstr>
      <vt:lpstr>脑白质病基因治疗的载体与递送系统</vt:lpstr>
      <vt:lpstr>脑白质病基因治疗的前临床研究与动物模型</vt:lpstr>
      <vt:lpstr>脑白质病基因治疗的前临床研究与动物模型</vt:lpstr>
      <vt:lpstr>脑白质病基因治疗的前临床研究与动物模型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2024-09-29T02:02:28.749</cp:lastPrinted>
  <dcterms:created xsi:type="dcterms:W3CDTF">2024-09-28T18:02:28Z</dcterms:created>
  <dcterms:modified xsi:type="dcterms:W3CDTF">2024-09-28T18:02:30Z</dcterms:modified>
</cp:coreProperties>
</file>