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D7C45-51F4-46FF-9400-5178AA961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F2B9-17E4-414C-8AE6-92DA8A90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24029-2CB0-41C3-B8E6-087F794D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D16A6-0701-4703-8FB8-869C4B4C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C386E-A349-44BF-B4BE-75CF66F1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F28E8-A072-40EA-A61B-AB64C540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79C63-72B6-4FA5-809C-E3869CB3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10FDE-E0E9-4EEF-99CF-FBB6453B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FE2F6-9643-4D56-8EF4-6B9421BC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BC1DF-FED3-4A6B-85B5-5F172F3B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87D08-36D1-45D2-878C-CF98E927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64201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物流运输基础知识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物流运输成本与优化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物流运输概述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63" r="2096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物流运输是指通过各种运输工具，将物品从一个地点运送到另一个地点，以实现物品的空间位置转移。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物流运输是物流系统中的重要环节，承担着将物品从供应商传递到客户手中的任务。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物流运输是实现商品流通的关键环节，没有运输，商品流通便无法完成。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物流运输能够降低库存，减少库存成本，提高企业的经济效益。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物流运输能够提高客户服务水平，满足客户需求，增强企业竞争力。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根据运输方式的不同，物流运输可以分为公路运输、铁路运输、水路运输、航空运输和管道运输等。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根据运输距离的不同，物流运输可以分为长途运输和短途运输。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根据运输组织方式的不同，物流运输可以分为零担运输和整车运输。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143" r="2414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物流运输方式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67" r="338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利用公路网络进行货物和人的运输，具有灵活性和便利性，适用于短途和长途运输。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公路运输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通过铁路轨道进行货物和人的运输，具有大容量、高速度和低成本的特点，适用于大宗货物的长途运输。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铁路运输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陆运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利用河流和湖泊进行货物运输，具有低成本、大容量和环保的特点，适用于大宗货物的长途运输。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通过海洋进行货物运输，具有覆盖面广、容量大、成本低的特点，适用于国际间的长途运输。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海洋运输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内河运输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航空货运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利用飞机进行货物运输，具有速度快、安全可靠的特点，适用于紧急和贵重物品的运输。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航空客运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利用飞机进行人的运输，具有快速、便捷的特点，适用于长途旅行和国际旅行。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液体货物运输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利用管道进行油、天然气等液体的运输，具有高效、环保、低成本的特点，适用于大规模的液体货物运输。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气体货物运输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利用管道进行天然气、煤气等气体的运输，具有安全、环保、低成本的特点，适用于大规模的气体货物运输。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物流运输流程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运输成本预算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根据运输需求和运输方式，制定运输成本预算，确保运输成本控制在合理范围内。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根据客户订单、库存状况和销售预测，分析运输需求，确定运输路线和运输方式。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根据货物的交货期、运输距离和运输方式，合理安排运输时间，确保按时送达。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对货物进行检查、整理和分类，确保货物符合运输要求。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货物检查与整理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根据货物的性质、形状和重量，选择合适的装载方式，如堆码、固定等。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装载方式选择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制作发运单据，包括发货单、提货单、装箱单等，确保货物的完整性和准确性。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发运单据制作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装载与发运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https://d.book118.com/437064201121006031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2024-09-03T23:50:13.600</cp:lastPrinted>
  <dcterms:created xsi:type="dcterms:W3CDTF">2024-09-03T15:50:13Z</dcterms:created>
  <dcterms:modified xsi:type="dcterms:W3CDTF">2024-09-03T15:50:15Z</dcterms:modified>
</cp:coreProperties>
</file>