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8C184-1B81-4DE8-AECB-6B4EDFC6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8010B-EFB0-4B22-8414-5CB5B56DA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85E89-7B55-4C5D-A264-8A3C1C395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D8FD8-D1D0-46C3-AF26-6F7DB3E79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CB501-D01B-4850-AD54-140A9BFD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2BFE67-7B39-4BAA-AC74-5F3C48934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CC0A2-C947-458F-A80D-038749B0F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72699-40AF-4179-AE2C-41FA67E7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86E22-F9D9-400F-B193-E2317BD83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8FCFD-F0B7-4565-A886-6EF544485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3EC10-92BD-4C0B-BA5A-249F9A1F5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65104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餐饮业卫生安全管理培训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餐饮业卫生安全概述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餐饮业卫生管理要求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餐饮业安全管理要求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餐饮业卫生安全实践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餐饮业卫生安全监管与检查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餐饮业卫生安全事故应急处理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餐饮业卫生安全概述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320" r="6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餐饮业卫生安全的重要性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保障消费者健康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餐饮业的卫生安全直接关系到消费者的身体健康和生命安全，是餐饮业最基本的职业道德和社会责任。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维护企业声誉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卫生安全问题不仅会影响企业的经济效益，还会严重损害企业的声誉和形象，甚至可能导致企业倒闭。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促进餐饮业可持续发展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卫生安全是餐饮业可持续发展的重要保障，只有做好卫生安全管理，才能赢得消费者的信任和支持，实现长期稳定发展。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国家制定了《食品安全法》、《食品安全法实施条例》等相关法律法规，对餐饮业的卫生安全提出了明确要求。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餐饮行业协会和相关部门制定了多项卫生安全标准，如《餐饮企业卫生规范》、《餐饮服务食品安全操作规范》等，为餐饮业的卫生安全管理提供了具体指导。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餐饮企业应建立健全卫生安全管理制度，包括食品采购、加工、储存、销售等各个环节的卫生安全规定和操作流程。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餐饮业卫生安全法规与标准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餐饮业卫生安全现状分析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卫生安全意识不强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部分餐饮从业者对卫生安全的重要性认识不足，缺乏必要的卫生安全知识和技能培训。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设施设备不完善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一些餐饮企业存在设施设备陈旧、不完善的问题，难以满足卫生安全要求，如厨房布局不合理、通风排气不畅等。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食品原料问题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部分餐饮企业采购的食品原料存在质量问题，如使用过期变质食品、滥用食品添加剂等，严重危害消费者健康。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加工操作不规范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一些餐饮企业在食品加工过程中存在操作不规范的问题，如生熟食品交叉污染、食品加工不彻底等，容易造成食品中毒事件。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餐饮业卫生管理要求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食品加工场所应合理布局，各功能区域划分明确，避免交叉污染。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通风排气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保持加工场所内外环境整洁，定期清扫，消除老鼠、蟑螂、苍蝇等有害昆虫及其孳生条件。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确保加工场所通风良好，及时排出油烟、蒸汽等，保持空气新鲜。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食品加工场所卫生要求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按照食品种类、性质分类存放，避免混放导致交叉污染。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食品分类存放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严格控制食品的储存温度和时间，遵循先进先出的原则，确保食品新鲜度。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储存温度与时间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定期对储存食品进行检查，及时处理过期、变质食品，防止误用。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食品储存与保鲜要求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建立餐具清洗流程，确保餐具在清洗过程中彻底去除食物残渣和油污。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选择合适的消毒方法，如高温消毒、紫外线消毒等，确保餐具达到卫生标准。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消毒后的餐具应存放在专用保洁柜内，避免二次污染。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餐具保洁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餐具清洗消毒要求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餐饮业安全管理要求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对识别出的危害进行定性和定量分析，评估其发生的可能性和后果的严重性。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识别食品生产、加工、储存、运输等环节中可能存在的生物性、化学性和物理性危害。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根据风险评估结果，采取相应的控制措施，降低食品安全风险。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750" r="11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58" r="1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选择信誉良好、具有合法资质的供应商，确保原料来源可靠。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对采购的原料进行感官、理化指标和微生物指标等方面的检验，确保原料符合食品安全标准。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建立进货记录制度，详细记录原料的名称、规格、数量、生产日期、保质期等信息，以便追溯。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进货记录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食品原料采购与验收管理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https://d.book118.com/437065104120006032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2024-09-05T13:24:26.509</cp:lastPrinted>
  <dcterms:created xsi:type="dcterms:W3CDTF">2024-09-05T05:24:26Z</dcterms:created>
  <dcterms:modified xsi:type="dcterms:W3CDTF">2024-09-05T05:24:28Z</dcterms:modified>
</cp:coreProperties>
</file>