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6705A-C433-440B-86D9-E754EC71D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2E15A-4E17-4B2A-ACF9-F5C3CA88E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01CCD-F35C-496E-8657-53B0BCAEB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3EC45-6B24-460F-9AB4-89C5379C4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2F751F-578A-440F-A8AB-0E7077C87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DAC911-3729-4808-BC5C-8AFB6433A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7428A4-6EB0-43CC-8C46-0F9811A97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4796F-F6AF-4519-8638-BC2478AB0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7F9FF-3AA0-4494-93A6-83F379B65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BCCA7-9F2E-42D4-84B3-205174DB7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A637F-0736-463B-AD89-575FBE8E6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00126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气象防灾减灾科普宣传活动总结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活动执行情况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活动亮点与不足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为了提高公众对气象灾害的认识和应对能力，加强气象防灾减灾工作，各级政府和社会组织积极开展气象科普宣传活动。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近年来，全球气候变化加剧，气象灾害频发，给人类社会和经济发展带来了巨大的损失和影响。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在我国，气象灾害的种类繁多，如暴雨、台风、雷电、干旱等，这些灾害的发生往往具有突发性、不可预测性等特点，给人民群众的生命财产安全带来了严重威胁。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939" r="939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4762" b="4762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4762" b="4762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提高公众的气象意识和防灾减灾意识，增强自我保护能力。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促进政府和社会对气象防灾减灾工作的重视和支持，加强气象监测预警体系建设。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推动气象科技创新和成果转化，提升气象服务的社会效益和经济效益。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加强国际合作与交流，共同应对全球气候变化和气象灾害挑战。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以气象防灾减灾为主题，提高公众对气象灾害的认识和应对能力。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制定活动方案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明确活动目标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包括活动时间、地点、参与人员、活动流程等，确保活动有序进行。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提高公众对气象灾害的防范意识和应对能力，减少灾害损失。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包括海报、宣传册、展板等，内容要突出主题，简洁明了。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设计宣传材料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利用媒体、社交平台等多种渠道进行宣传，扩大活动影响力。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确定宣传渠道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如新闻发布会、媒体采访等，提高活动的知名度和关注度。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组织宣传活动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根据活动需要，提前预订场地并布置，确保场地安全、整洁。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准备场地设施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如音响、投影仪、展板等宣传物资，确保活动顺利进行。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准备宣传物资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为吸引更多人参与活动，准备一些礼品和奖品，增加活动的趣味性。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准备礼品和奖品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物资准备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活动执行情况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后期总结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收集反馈意见，整理活动照片和视频，撰写总结报告。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正式活动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开展气象防灾减灾知识讲座、互动问答、模拟演练等活动。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现场布置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设置宣传展板、悬挂横幅、布置活动现场等。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策划、设计、制作宣传资料，确定活动场地，招募志愿者等。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通过媒体、社交平台等多种渠道进行宣传，提高公众参与度。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活动氛围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秩序维护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现场情况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活动当天共有XX余名市民参加。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现场气氛热烈，参与者积极互动，表现出浓厚的兴趣。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活动组织方安排专人负责现场秩序维护，确保活动顺利进行。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针对可能出现的突发情况制定了应急预案，并在现场进行了演练。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https://d.book118.com/437100126036006051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2024-09-24T04:48:41.846</cp:lastPrinted>
  <dcterms:created xsi:type="dcterms:W3CDTF">2024-09-23T20:48:41Z</dcterms:created>
  <dcterms:modified xsi:type="dcterms:W3CDTF">2024-09-23T20:48:44Z</dcterms:modified>
</cp:coreProperties>
</file>