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6454FC-99D2-4BB5-A980-71F01D675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36581C-8E02-47AD-B271-462C24C37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4BAC93-426A-4D22-B5B3-657242A06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DAC0C8-90FC-45A7-B286-09114AE28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D613D0F-2841-439C-8F4A-166AF8CAD9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B3A3AD-527A-482E-B109-FB390ECB0C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2C71EE-FB08-427D-995D-511EB6D91B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A2D924-1D5F-447B-B0FD-22567ADBA0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05F806-E714-4A35-ADCB-6E02EB2879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45A034-109E-4512-A514-DD296052D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7E72D-79F9-4760-A62E-E44D04481E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0202013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清华大学信号与系统课件310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时域抽样信号的傅立叶变换概述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时域抽样信号的傅立叶变换的推导过程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时域抽样信号的傅立叶变换的性质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时域抽样信号的傅立叶变换的实例分析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时域抽样信号的傅立叶变换的结论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时域抽样信号的傅立叶变换概述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49" b="165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将一个时域信号转换为频域信号的过程，通过将时间函数表示为一系列不同频率的正弦和余弦函数的加权和来实现。</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线性性、时移性、频移性、共轭性、对称性等，这些性质使得信号在时域和频域之间转换更加灵活和方便。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傅立叶变换的定义与性质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傅立叶变换的性质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傅立叶变换的定义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揭示信号的频域特征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通过傅立叶变换可以将时域信号转换为频域信号，从而揭示信号的频域特征，如频率分量、频谱分布等。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信号处理和通信系统中的应用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在信号处理和通信系统中，傅立叶变换是一种重要的工具，用于信号的滤波、调制解调、频谱分析等。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抽样定理的证明</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时域抽样信号的傅立叶变换在抽样定理的证明中起到关键作用，抽样定理指出，只要抽样频率大于信号最高频率的两倍，就可以完全恢复原始信号。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时域抽样信号的傅立叶变换的意义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音频处理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图像处理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雷达和声呐</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通信系统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时域抽样信号的傅立叶变换的应用场景</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4551" r="2455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7136" r="1713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27291" r="2729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在音频处理中，傅立叶变换用于分析音频信号的频谱特征，如音乐、语音等。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在图像处理中，傅立叶变换用于分析图像的频域特征，如图像滤波、去噪等。</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在雷达和声呐中，傅立叶变换用于分析回波信号的频谱特征，实现目标检测和识别。</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在通信系统中，傅立叶变换用于信号的调制解调、频谱分析等，实现信号的有效传输。</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时域抽样信号的傅立叶变换的推导过程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推导的基本假设和条件</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假设信号是周期性的，即 $x(t) = x(t + T)$，其中 $T$ 是信号的周期。</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假设抽样频率 $f_s$ 满足Nyquist采样定理，即 $f_s geq 2f_c$，其中 $f_c$ 是信号中最高频率分量。</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1. 首先，写出时域抽样信号的数学表达式：$x_s(t) = sum_{n=-infty}^{infty} x(t - nT_s)$，其中 $T_s = frac{1}{f_s}$ 是抽样周期。</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2. 然后，对 $x_s(t)$ 进行傅立叶变换，得到频域表示：$X_s(omega) = int_{-infty}^{infty} x_s(t) e^{-jomega t} dt$。</a:t>
            </a:r>
          </a:p>
        </p:txBody>
      </p:sp>
      <p:sp>
        <p:nvSpPr>
          <p:cNvPr id="14" name="AutoShape 14"/>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3. 将 $x_s(t)$ 的表达式代入 $X_s(omega)$ 中，并进行积分变换，得到：$X_s(omega) = frac{1}{T_s} sum_{n=-infty}^{infty} X(omega - nomega_s)$，其中 $omega_s = 2pi f_s$ 是抽样角频率。</a:t>
            </a:r>
          </a:p>
        </p:txBody>
      </p:sp>
      <p:sp>
        <p:nvSpPr>
          <p:cNvPr id="20" name="AutoShape 20"/>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4. 最后，根据频域抽样的性质，得到：$X_s(omega) = sum_{n=-infty}^{infty} X(omega - nomega_s)$。</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推导的具体步骤和公式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推导过程中的数学方法和技巧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利用了傅立叶变换的基本性质，如线性性、时移性、频移性等。</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在积分变换过程中，采用了分部积分法和留数定理等数学技巧。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在求和过程中，采用了无穷级数求和的方法。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时域抽样信号的傅立叶变换的性质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https://d.book118.com/437102020134006026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2024-08-31T23:43:52.881</cp:lastPrinted>
  <dcterms:created xsi:type="dcterms:W3CDTF">2024-08-31T15:43:52Z</dcterms:created>
  <dcterms:modified xsi:type="dcterms:W3CDTF">2024-08-31T15:43:54Z</dcterms:modified>
</cp:coreProperties>
</file>