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3531D8-2700-4485-9560-965FD1BD44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644B05-ACAF-48A3-9CF8-520FFDF974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5EFF795-0EB8-4D8E-836C-DA4EBEAAC7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13FE438-8D9D-4708-B7DF-E937431583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EF2AD41-ADD6-4611-8A12-68C23B241BC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FFAE661-CE82-4164-B24A-28A61FAC98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897E42E-4412-481C-938F-379815A22FE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FDD3A4-0E18-491A-AF8A-57F4D73BF7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D2BFAF-433F-4D42-A01F-3151850C7D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4CBAC9-6B84-4E95-9638-527C1ADFD8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E39AF6-4154-40EC-8F9C-658FA0FF60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710204502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汽车制造行业2024年安全质量监管机制研究</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2023-12-30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汽车制造行业安全质量现状分析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国内外汽车制造行业安全质量监管机制比较研究</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2024年汽车制造行业安全质量监管机制构建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汽车制造行业安全质量监管机制实施保障措施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汽车制造技术的不断进步和消费者需求的日益多样化，汽车制造行业正面临前所未有的发展机遇和挑战。安全质量作为汽车制造的核心要素，直接关系到消费者的生命财产安全，因此越来越受到行业内外的高度关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行业发展概况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建立健全的汽车制造安全质量监管机制，不仅有助于规范市场秩序，提升行业整体水平，还能为消费者提供更加安全、可靠的汽车产品，促进汽车制造行业的可持续发展。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监管机制的重要性</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25" r="166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本研究旨在通过对汽车制造行业安全质量监管机制的深入研究，探讨其存在的问题和不足，提出针对性的改进措施和建议，为政府和相关部门制定更加科学、有效的监管政策提供参考。</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本研究将围绕汽车制造过程中的安全质量控制、监管政策、技术标准等方面展开深入研究，涉及汽车制造商、供应商、监管机构等多个主体。</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研究范围</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研究方法和数据来源</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研究方法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本研究将采用文献综述、案例分析、实地调研等多种研究方法，对汽车制造行业安全质量监管机制进行全面、深入的分析和研究。</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数据来源</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本研究的数据来源主要包括政府公开数据、行业协会报告、汽车制造商年报、专家访谈等。同时，还将通过问卷调查等方式收集一线工作人员和消费者的意见和建议。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汽车制造行业安全质量现状分析</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随着汽车制造技术的不断进步和安全管理体系的完善，汽车制造行业的整体安全质量水平在逐年提升。</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消费者对汽车安全质量的关注度不断提高，对汽车制造企业的安全质量要求也越来越高。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行业安全质量现状概述</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消费者关注度提高</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总体安全质量水平提升</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特斯拉自动驾驶事故</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特斯拉自动驾驶技术在实际应用中发生事故，引发社会对自动驾驶技术安全性的关注和讨论。</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高田气囊召回事件</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高田公司生产的气囊存在安全隐患，导致全球范围内大规模的汽车召回事件，对汽车制造供应链的安全质量管理敲响了警钟。</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典型案例分析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92" r="1679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新能源汽车、自动驾驶等新兴技术的发展和应用，给汽车制造行业带来了新的安全挑战。</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技术创新带来的安全挑战</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汽车制造涉及复杂的供应链体系，任何一个环节出现问题都可能影响整车的安全质量，供应链安全管理难度不断增加。</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供应链安全管理难度增加</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当前汽车制造行业的法规标准体系尚不完善，部分领域存在法规空白或标准不统一的情况，给行业监管和企业自律带来了困难。</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法规标准不完善</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存在的问题和挑战</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国内外汽车制造行业安全质量监管机制比较研究</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9938" r="19938"/>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法规标准体系</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我国已建立了一套相对完善的汽车安全质量法规标准体系，包括《汽车产业政策》、《道路交通安全法》等，对汽车制造企业的安全质量责任、产品认证、召回等方面进行了明确规定。</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监管机构及职责</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我国汽车安全质量监管主要由国家市场监督管理总局及其下属机构负责，主要职责包括制定和实施相关法规标准、监督汽车产品质量、处理消费者投诉等。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监管措施及手段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国内监管机构通过定期抽查、专项检查、缺陷产品召回等手段对汽车制造企业进行监管，同时鼓励企业建立自律机制，加强内部质量管理。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国内汽车制造行业安全质量监管机制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法规标准体系</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国外汽车制造行业安全质量监管的法规标准体系相对成熟，如美国的《国家交通及机动车安全法》、欧洲的ECE法规等，对汽车产品的安全性能、环保性能等方面有严格要求。</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8833" r="8833"/>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监管机构及职责</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国外汽车安全质量监管机构较为独立和专业，如美国国家公路交通安全管理局（NHTSA）、欧洲汽车工业协会（ACEA）等，它们负责监督汽车产品的安全性和环保性，保护消费者权益。</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监管措施及手段</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国外监管机构注重事前预防和事后处理相结合，通过强制性的产品认证、缺陷产品召回、严厉的处罚措施等手段对汽车制造企业进行监管。</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国外汽车制造行业安全质量监管机制</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https://d.book118.com/437102045022006032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2024-09-04T18:29:07.754</cp:lastPrinted>
  <dcterms:created xsi:type="dcterms:W3CDTF">2024-09-04T10:29:07Z</dcterms:created>
  <dcterms:modified xsi:type="dcterms:W3CDTF">2024-09-04T10:29:09Z</dcterms:modified>
</cp:coreProperties>
</file>