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CC105-288C-41F3-AE1B-5C50C8E2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1FA94-C4AA-4AED-AF78-B631551B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6BDD7-5666-4E2F-B5E1-0396C469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CA996-7F7D-4005-A007-2C53479B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658D8-9991-4719-BE67-4D423E12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02D8B-D0C4-4834-9B88-6917BA2A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CCB5C-B9E1-48B7-971B-7E95CC24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C8C5E-EFBE-448D-A128-E2738E9D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0CB75-5A05-499E-8725-EA4664335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DEB76-F83A-4D57-A412-7CBB4FC6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F0CFD-0C14-4C21-9A75-4BC057D98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030241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休克病人的护理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休克病人的护理原则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休克病人的护理措施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休克病人的护理注意事项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62" b="2006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休克可分为低血容量性休克、感染性休克、神经源性休克和过敏性休克等类型。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休克是一种由于有效循环血容量减少，导致组织灌注不足，引起细胞代谢紊乱和功能受损的病理生理状态。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038" r="403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休克早期可能出现口渴、尿少、乏力、心慌等症状，随着病情加重，可出现意识模糊、昏迷、四肢厥冷、无尿等症状。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休克时可能出现血压下降、脉搏细速、呼吸急促、皮肤湿冷、发绀等体征。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组织灌注不足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休克时有效循环血容量减少，导致组织灌注不足，引起细胞代谢紊乱和功能受损。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多器官功能障碍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休克时各器官缺血、缺氧，可能导致器官功能受损，甚至发生多器官衰竭。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休克时免疫系统可能受到抑制，增加感染的风险。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休克时细胞代谢紊乱，可能导致酸中毒、高钾血症等代谢紊乱。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休克病人的护理原则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确保病人头部偏向一侧，以防止呕吐物或口腔分泌物阻塞呼吸道。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及时清理呼吸道内的异物，保持呼吸道通畅。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给予氧气吸入，保持足够的氧气供应。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监测病人的心率、血压等指标，了解循环系统功能状况。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建立静脉通道，补充血容量，维持足够的循环血量。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626" b="962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观察尿量，了解肾脏等重要器官的灌注情况。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维持循环系统功能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对于内出血病人，密切观察病情变化，及时发现并处理出血情况。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对开放性伤口进行止血，如加压包扎、止血带等。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迅速转运病人至医疗机构进行进一步治疗。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控制出血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对于体温过低的病人，采取保暖措施，如加盖被子、提高室温等。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对于体温过高的病人，采取降温措施，如冰敷、酒精擦浴等。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注意保持适宜的室温，避免病人因环境温度过高或过低而影响病情。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对病人进行心理疏导，缓解紧张、焦虑等情绪。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与病人进行沟通，了解其需求和顾虑，给予关心和支持。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在治疗过程中向病人及家属解释病情和治疗方案，提高其信任度和配合度。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https://d.book118.com/437103024134006052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2024-09-26T06:58:44.680</cp:lastPrinted>
  <dcterms:created xsi:type="dcterms:W3CDTF">2024-09-25T22:58:44Z</dcterms:created>
  <dcterms:modified xsi:type="dcterms:W3CDTF">2024-09-25T22:58:46Z</dcterms:modified>
</cp:coreProperties>
</file>