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7A3CE-5E3F-4E4A-9AB0-3F33F7E63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FDEE9-0D05-450A-A899-11B517BF8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0339A-D178-4B8F-B4BF-FDC907CD3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8BD5D-3A03-467A-9DDC-83C0ADB84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229A61-5011-4CDC-8DEB-22E1D52CC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ED547-4D36-4300-B920-47AFECE34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8911B9-5107-42EC-80C6-9FA2F2B0A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BA95F-95BD-4181-A070-EB251196E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C1DE0-3464-4FC2-90A1-7597F3661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26CAC-E22E-420B-873F-078A5A36D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BF0C3-8F59-49A4-9721-34B2038F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03025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医院计划医院工作计划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医院工作计划制定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医疗服务提升计划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医院管理改进计划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人力资源培养计划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医院工作计划实施与监控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0" r="225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加强医院管理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适应医疗改革要求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通过制定和实施医院工作计划，规范医疗流程，提高医疗服务效率和质量，满足患者需求。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通过工作计划，明确各部门职责和任务，加强医院内部协作和管理，提高医院整体运营效率。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随着医疗改革的深入推进，医院需要制定科学合理的工作计划，以适应政策要求和市场需求。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合理规划资源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工作计划可以帮助医院各部门明确工作重点和优先级，提高工作效率和执行力。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通过工作计划，医院可以合理规划人力、物力、财力等资源，确保资源的有效利用。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医院工作计划为医院发展设定明确的目标，包括医疗服务、科研、教学、管理等方面的目标。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工作计划有助于医院识别潜在风险，制定相应的应对措施，降低运营风险。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医院现状分析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医疗资源状况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医院现有医疗设备数量、种类、先进程度及使用情况。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医生、护士及其他医疗人员的数量、专业背景、技能水平。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医院现有病床数量及分布情况，包括普通病床、重症监护病床等。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病床数量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诊疗水平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医疗服务质量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医院在常见病、多发病及疑难病症的诊疗能力。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护理团队的专业素养、服务态度及护理质量。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患者对医院医疗服务的整体评价及满意度。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信息化水平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医院管理现状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医院在医疗、护理、行政等方面的规章制度及执行情况。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医院信息系统的建设、应用及互联互通情况。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医院的管理层级、部门设置及职责划分。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医院工作计划制定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制定原则和方法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医院工作计划的制定应以患者需求为出发点，确保医疗服务的连续性和高效性。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制定计划需遵循医学科学规律，结合医院实际情况，确保计划的科学性和可行性。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医院工作计划应涵盖医疗、教学、科研、管理等方面，确保医院全面协调发展。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计划应具有一定的弹性，以应对突发事件和不可预测因素。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通常涵盖3-5年，主要规划医院发展战略、基础设施建设等。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875" r="8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一般为1-3年，着重于医疗技术提升、人才培养等。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通常为1年以内，关注日常运营管理和具体项目实施。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关键任务的识别和分配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关键任务识别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通过对医院运营数据的分析，识别出对患者满意度、医疗质量、运营效率等具有重要影响的任务。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任务优先级排序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根据任务的重要性和紧急性，合理分配资源和时间，确保关键任务优先完成。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任务分配与责任明确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将关键任务分配到具体科室和人员，明确责任和要求，确保任务的顺利执行。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医疗服务提升计划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定期组织医护人员参加专业技能培训，提高医疗技术水平和服务能力。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积极引进国际先进的医疗设备和技术，为患者提供更加精准、高效的诊疗服务。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引进先进医疗设备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通过选拔优秀医护人员、完善激励机制等措施，打造一支高素质、专业化的医护团队。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加强医护团队建设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提高医疗服务水平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https://d.book118.com/437103025142006031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2024-09-04T05:50:35.152</cp:lastPrinted>
  <dcterms:created xsi:type="dcterms:W3CDTF">2024-09-03T21:50:35Z</dcterms:created>
  <dcterms:modified xsi:type="dcterms:W3CDTF">2024-09-03T21:50:37Z</dcterms:modified>
</cp:coreProperties>
</file>