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3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BCCF3-390F-4715-AB9C-841285D3D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D9C0C-8024-4FDA-83A1-001498179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6CBF8-6691-4284-984F-DEC5A7F71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5A7E9-5BB0-41A3-80FC-F87620F92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38EF4-1A08-47DC-ABE6-6D2111916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3FA70-E356-42CB-AFAB-B9B3A7766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9D35B-B49F-4F3F-9F62-1ED8A544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14CB5-F592-4283-B68A-ACC45B551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4C3D3-51A0-43AF-91F0-82D3BBF98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F0A77-DB69-4CB3-BAA9-1360FCD03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CA542-A4A1-4C52-A2C8-6DF9854A2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355" r:id="rId2"/>
    <p:sldLayoutId id="2147494356" r:id="rId3"/>
    <p:sldLayoutId id="2147494357" r:id="rId4"/>
    <p:sldLayoutId id="2147494358" r:id="rId5"/>
    <p:sldLayoutId id="2147494359" r:id="rId6"/>
    <p:sldLayoutId id="2147494360" r:id="rId7"/>
    <p:sldLayoutId id="2147494361" r:id="rId8"/>
    <p:sldLayoutId id="2147494362" r:id="rId9"/>
    <p:sldLayoutId id="2147494363" r:id="rId10"/>
    <p:sldLayoutId id="214749436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03142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企业管理与高绩效突破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企业管理的重要性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高绩效突破的关键要素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企业管理与高绩效突破的实践案例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如何将企业管理与高绩效突破相结合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未来发展趋势与挑战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企业管理的重要性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提升企业竞争力</a:t>
            </a:r>
            <a:endParaRPr lang="zh-CN" altLang="en-US"/>
          </a:p>
        </p:txBody>
      </p:sp>
      <p:sp>
        <p:nvSpPr>
          <p:cNvPr id="1048958" name="矩形 38"/>
          <p:cNvSpPr/>
          <p:nvPr>
            <p:custDataLst>
              <p:tags r:id="rId2"/>
            </p:custDataLst>
          </p:nvPr>
        </p:nvSpPr>
        <p:spPr>
          <a:xfrm rot="204112">
            <a:off x="1510567" y="1452880"/>
            <a:ext cx="4064025" cy="212123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39"/>
          <p:cNvSpPr/>
          <p:nvPr>
            <p:custDataLst>
              <p:tags r:id="rId3"/>
            </p:custDataLst>
          </p:nvPr>
        </p:nvSpPr>
        <p:spPr>
          <a:xfrm>
            <a:off x="1515263" y="1453551"/>
            <a:ext cx="4064025" cy="212123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TextBox 2"/>
          <p:cNvSpPr txBox="1"/>
          <p:nvPr>
            <p:custDataLst>
              <p:tags r:id="rId4"/>
            </p:custDataLst>
          </p:nvPr>
        </p:nvSpPr>
        <p:spPr>
          <a:xfrm>
            <a:off x="1750732" y="1619251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建立高效的管理团队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64" name="矩形 100"/>
          <p:cNvSpPr/>
          <p:nvPr>
            <p:custDataLst>
              <p:tags r:id="rId5"/>
            </p:custDataLst>
          </p:nvPr>
        </p:nvSpPr>
        <p:spPr>
          <a:xfrm rot="204112">
            <a:off x="6605692" y="1452880"/>
            <a:ext cx="4064025" cy="212123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01"/>
          <p:cNvSpPr/>
          <p:nvPr>
            <p:custDataLst>
              <p:tags r:id="rId6"/>
            </p:custDataLst>
          </p:nvPr>
        </p:nvSpPr>
        <p:spPr>
          <a:xfrm>
            <a:off x="6611059" y="1453551"/>
            <a:ext cx="4064025" cy="21212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TextBox 2"/>
          <p:cNvSpPr txBox="1"/>
          <p:nvPr>
            <p:custDataLst>
              <p:tags r:id="rId7"/>
            </p:custDataLst>
          </p:nvPr>
        </p:nvSpPr>
        <p:spPr>
          <a:xfrm>
            <a:off x="6847199" y="1619251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制定科学的管理制度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70" name="矩形 122"/>
          <p:cNvSpPr/>
          <p:nvPr>
            <p:custDataLst>
              <p:tags r:id="rId8"/>
            </p:custDataLst>
          </p:nvPr>
        </p:nvSpPr>
        <p:spPr>
          <a:xfrm rot="204112">
            <a:off x="1510567" y="4107444"/>
            <a:ext cx="4064025" cy="212123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23"/>
          <p:cNvSpPr/>
          <p:nvPr>
            <p:custDataLst>
              <p:tags r:id="rId9"/>
            </p:custDataLst>
          </p:nvPr>
        </p:nvSpPr>
        <p:spPr>
          <a:xfrm>
            <a:off x="1515263" y="4108114"/>
            <a:ext cx="4064025" cy="21212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TextBox 2"/>
          <p:cNvSpPr txBox="1"/>
          <p:nvPr>
            <p:custDataLst>
              <p:tags r:id="rId10"/>
            </p:custDataLst>
          </p:nvPr>
        </p:nvSpPr>
        <p:spPr>
          <a:xfrm>
            <a:off x="1750061" y="4273815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培养优秀的企业文化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76" name="矩形 89"/>
          <p:cNvSpPr/>
          <p:nvPr>
            <p:custDataLst>
              <p:tags r:id="rId11"/>
            </p:custDataLst>
          </p:nvPr>
        </p:nvSpPr>
        <p:spPr>
          <a:xfrm rot="204112">
            <a:off x="6605692" y="4107444"/>
            <a:ext cx="4064025" cy="212123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90"/>
          <p:cNvSpPr/>
          <p:nvPr>
            <p:custDataLst>
              <p:tags r:id="rId12"/>
            </p:custDataLst>
          </p:nvPr>
        </p:nvSpPr>
        <p:spPr>
          <a:xfrm>
            <a:off x="6611059" y="4108114"/>
            <a:ext cx="4064025" cy="212123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TextBox 2"/>
          <p:cNvSpPr txBox="1"/>
          <p:nvPr>
            <p:custDataLst>
              <p:tags r:id="rId13"/>
            </p:custDataLst>
          </p:nvPr>
        </p:nvSpPr>
        <p:spPr>
          <a:xfrm>
            <a:off x="6845857" y="4273815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创新经营模式，提高市场竞争力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促进企业可持续发展</a:t>
            </a:r>
            <a:endParaRPr lang="zh-CN" altLang="en-US"/>
          </a:p>
        </p:txBody>
      </p:sp>
      <p:sp>
        <p:nvSpPr>
          <p:cNvPr id="1049016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提升企业竞争力：通过有效的企业管理，企业能够更好地适应市场变化，提高产品质量和服务水平，从而增强竞争力。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降低经营风险：企业管理有助于规范企业行为，降低经营风险，避免因违规操作或管理不善导致的损失。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实现可持续发展：通过科学的企业管理，企业能够实现可持续发展，提高经济效益和社会效益，为股东、员工和社会创造更多价值。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推动创新发展：企业管理鼓励创新思维和行动，推动企业不断进行技术、产品和服务的创新，保持竞争优势。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增强员工归属感</a:t>
            </a:r>
            <a:endParaRPr lang="zh-CN" altLang="en-US"/>
          </a:p>
        </p:txBody>
      </p:sp>
      <p:sp>
        <p:nvSpPr>
          <p:cNvPr id="10490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建立良好的企业文化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提供良好的工作环境和福利待遇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培养员工的职业发展机会和晋升空间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制定合理的薪酬制度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高绩效突破的关键要素</a:t>
            </a:r>
            <a:endParaRPr lang="zh-CN" altLang="en-US"/>
          </a:p>
        </p:txBody>
      </p:sp>
      <p:sp>
        <p:nvSpPr>
          <p:cNvPr id="104914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明确目标与计划</a:t>
            </a:r>
            <a:endParaRPr lang="zh-CN" altLang="en-US"/>
          </a:p>
        </p:txBody>
      </p:sp>
      <p:sp>
        <p:nvSpPr>
          <p:cNvPr id="1049212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计划制定：制定实现目标的详细计划，包括时间表、责任人、资源需求等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目标设定：明确、具体、可衡量、可达成、有时限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目标与计划调整：根据实际情况及时调整目标与计划，确保其与实际业务需求相匹配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目标与计划执行：确保目标与计划得到有效执行，通过监控、评估等方式确保其达成预期目标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高效沟通与协作</a:t>
            </a:r>
            <a:endParaRPr lang="zh-CN" altLang="en-US"/>
          </a:p>
        </p:txBody>
      </p:sp>
      <p:sp>
        <p:nvSpPr>
          <p:cNvPr id="10492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沟通的重要性：建立良好的沟通机制，提高工作效率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沟通与协作的技巧：掌握有效的沟通技巧，建立良好的人际关系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实践案例分享：分享一些成功的沟通与协作案例，为观众提供参考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协作的价值：加强团队成员之间的协作，共同实现目标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激励机制与培训体系</a:t>
            </a:r>
            <a:endParaRPr lang="zh-CN" altLang="en-US"/>
          </a:p>
        </p:txBody>
      </p:sp>
      <p:sp>
        <p:nvSpPr>
          <p:cNvPr id="1049336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0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2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培训体系：建立完善的培训体系，提高员工的专业技能和综合素质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6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激励机制：通过奖励、晋升等方式激发员工的工作积极性和创造力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激励机制与培训体系的结合：将激励机制和培训体系相结合，形成完整的人力资源管理体系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实践案例：介绍一些成功的企业在激励机制和培训体系方面的实践案例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创新思维与方法</a:t>
            </a:r>
            <a:endParaRPr lang="zh-CN" altLang="en-US"/>
          </a:p>
        </p:txBody>
      </p:sp>
      <p:sp>
        <p:nvSpPr>
          <p:cNvPr id="10493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创新思维：突破传统思维模式，寻求新的解决方案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创新实践：将创新思维和方法应用于实际工作中，实现高绩效突破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创新文化：建立鼓励创新的企业文化，激发员工的创造力和创新精神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创新方法：采用新的方法和技术，提高工作效率和绩效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企业管理与高绩效突破的实践案例</a:t>
            </a:r>
            <a:endParaRPr lang="zh-CN" altLang="en-US"/>
          </a:p>
        </p:txBody>
      </p:sp>
      <p:sp>
        <p:nvSpPr>
          <p:cNvPr id="104946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某知名企业的高绩效管理实践</a:t>
            </a:r>
            <a:endParaRPr lang="zh-CN" altLang="en-US"/>
          </a:p>
        </p:txBody>
      </p:sp>
      <p:sp>
        <p:nvSpPr>
          <p:cNvPr id="1049524" name="矩形 5"/>
          <p:cNvSpPr/>
          <p:nvPr>
            <p:custDataLst>
              <p:tags r:id="rId2"/>
            </p:custDataLst>
          </p:nvPr>
        </p:nvSpPr>
        <p:spPr>
          <a:xfrm>
            <a:off x="897027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6" name="矩形 10"/>
          <p:cNvSpPr/>
          <p:nvPr>
            <p:custDataLst>
              <p:tags r:id="rId3"/>
            </p:custDataLst>
          </p:nvPr>
        </p:nvSpPr>
        <p:spPr>
          <a:xfrm>
            <a:off x="1245392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8" name="TextBox 2"/>
          <p:cNvSpPr txBox="1"/>
          <p:nvPr>
            <p:custDataLst>
              <p:tags r:id="rId4"/>
            </p:custDataLst>
          </p:nvPr>
        </p:nvSpPr>
        <p:spPr>
          <a:xfrm>
            <a:off x="1049275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企业背景与目标：介绍该知名企业的基本情况、发展历程及高绩效管理的目标。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30" name="矩形 6"/>
          <p:cNvSpPr/>
          <p:nvPr>
            <p:custDataLst>
              <p:tags r:id="rId5"/>
            </p:custDataLst>
          </p:nvPr>
        </p:nvSpPr>
        <p:spPr>
          <a:xfrm>
            <a:off x="4481315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矩形 11"/>
          <p:cNvSpPr/>
          <p:nvPr>
            <p:custDataLst>
              <p:tags r:id="rId6"/>
            </p:custDataLst>
          </p:nvPr>
        </p:nvSpPr>
        <p:spPr>
          <a:xfrm>
            <a:off x="4849033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TextBox 2"/>
          <p:cNvSpPr txBox="1"/>
          <p:nvPr>
            <p:custDataLst>
              <p:tags r:id="rId7"/>
            </p:custDataLst>
          </p:nvPr>
        </p:nvSpPr>
        <p:spPr>
          <a:xfrm>
            <a:off x="4633563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 fontScale="6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组织结构与流程优化：阐述该企业在组织结构、流程方面的优化措施，如何提高工作效率和执行力。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36" name="矩形 7"/>
          <p:cNvSpPr/>
          <p:nvPr>
            <p:custDataLst>
              <p:tags r:id="rId8"/>
            </p:custDataLst>
          </p:nvPr>
        </p:nvSpPr>
        <p:spPr>
          <a:xfrm>
            <a:off x="8064958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8" name="矩形 12"/>
          <p:cNvSpPr/>
          <p:nvPr>
            <p:custDataLst>
              <p:tags r:id="rId9"/>
            </p:custDataLst>
          </p:nvPr>
        </p:nvSpPr>
        <p:spPr>
          <a:xfrm>
            <a:off x="8452030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0" name="TextBox 2"/>
          <p:cNvSpPr txBox="1"/>
          <p:nvPr>
            <p:custDataLst>
              <p:tags r:id="rId10"/>
            </p:custDataLst>
          </p:nvPr>
        </p:nvSpPr>
        <p:spPr>
          <a:xfrm>
            <a:off x="8217206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员工激励与培训：分享该企业在员工激励、培训方面的实践经验，如何激发员工的积极性和创造力。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42" name="矩形 33"/>
          <p:cNvSpPr/>
          <p:nvPr>
            <p:custDataLst>
              <p:tags r:id="rId11"/>
            </p:custDataLst>
          </p:nvPr>
        </p:nvSpPr>
        <p:spPr>
          <a:xfrm>
            <a:off x="896382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4" name="矩形 37"/>
          <p:cNvSpPr/>
          <p:nvPr>
            <p:custDataLst>
              <p:tags r:id="rId12"/>
            </p:custDataLst>
          </p:nvPr>
        </p:nvSpPr>
        <p:spPr>
          <a:xfrm>
            <a:off x="1244747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6" name="TextBox 2"/>
          <p:cNvSpPr txBox="1"/>
          <p:nvPr>
            <p:custDataLst>
              <p:tags r:id="rId13"/>
            </p:custDataLst>
          </p:nvPr>
        </p:nvSpPr>
        <p:spPr>
          <a:xfrm>
            <a:off x="1048630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创新与研发：介绍该企业在产品创新、技术研发方面的突破，如何保持市场竞争力。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48" name="矩形 34"/>
          <p:cNvSpPr/>
          <p:nvPr>
            <p:custDataLst>
              <p:tags r:id="rId14"/>
            </p:custDataLst>
          </p:nvPr>
        </p:nvSpPr>
        <p:spPr>
          <a:xfrm>
            <a:off x="4480670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0" name="矩形 38"/>
          <p:cNvSpPr/>
          <p:nvPr>
            <p:custDataLst>
              <p:tags r:id="rId15"/>
            </p:custDataLst>
          </p:nvPr>
        </p:nvSpPr>
        <p:spPr>
          <a:xfrm>
            <a:off x="4848388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2" name="TextBox 2"/>
          <p:cNvSpPr txBox="1"/>
          <p:nvPr>
            <p:custDataLst>
              <p:tags r:id="rId16"/>
            </p:custDataLst>
          </p:nvPr>
        </p:nvSpPr>
        <p:spPr>
          <a:xfrm>
            <a:off x="4632918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企业文化与价值观：阐述该企业的文化理念、价值观，如何营造积极向上的工作氛围。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54" name="矩形 35"/>
          <p:cNvSpPr/>
          <p:nvPr>
            <p:custDataLst>
              <p:tags r:id="rId17"/>
            </p:custDataLst>
          </p:nvPr>
        </p:nvSpPr>
        <p:spPr>
          <a:xfrm>
            <a:off x="8064312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6" name="矩形 39"/>
          <p:cNvSpPr/>
          <p:nvPr>
            <p:custDataLst>
              <p:tags r:id="rId18"/>
            </p:custDataLst>
          </p:nvPr>
        </p:nvSpPr>
        <p:spPr>
          <a:xfrm>
            <a:off x="8451385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8" name="TextBox 2"/>
          <p:cNvSpPr txBox="1"/>
          <p:nvPr>
            <p:custDataLst>
              <p:tags r:id="rId19"/>
            </p:custDataLst>
          </p:nvPr>
        </p:nvSpPr>
        <p:spPr>
          <a:xfrm>
            <a:off x="8216561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总结与展望：总结该企业在高绩效管理方面的实践经验，并展望未来发展趋势和挑战。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https://d.book118.com/437103142163006025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企业管理与高绩效突破</vt:lpstr>
      <vt:lpstr>目录</vt:lpstr>
      <vt:lpstr>添加章节标题</vt:lpstr>
      <vt:lpstr>企业管理的重要性</vt:lpstr>
      <vt:lpstr>提升企业竞争力</vt:lpstr>
      <vt:lpstr>促进企业可持续发展</vt:lpstr>
      <vt:lpstr>增强员工归属感</vt:lpstr>
      <vt:lpstr>高绩效突破的关键要素</vt:lpstr>
      <vt:lpstr>明确目标与计划</vt:lpstr>
      <vt:lpstr>高效沟通与协作</vt:lpstr>
      <vt:lpstr>激励机制与培训体系</vt:lpstr>
      <vt:lpstr>创新思维与方法</vt:lpstr>
      <vt:lpstr>企业管理与高绩效突破的实践案例</vt:lpstr>
      <vt:lpstr>某知名企业的高绩效管理实践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2024-08-30T17:41:06.552</cp:lastPrinted>
  <dcterms:created xsi:type="dcterms:W3CDTF">2024-08-30T09:41:06Z</dcterms:created>
  <dcterms:modified xsi:type="dcterms:W3CDTF">2024-08-30T09:41:09Z</dcterms:modified>
</cp:coreProperties>
</file>