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7196-EBC2-4F20-A4A2-3839DD88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F0D5B-99F9-4B61-9394-37A88C68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D189B-5334-409F-8652-0DC191AD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AF34-0BC6-40A6-946F-AA393D83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3722D-93C6-481E-B12C-357CCD4C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4EC16-2489-457D-B1C2-391F33CF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5F95B-2325-405E-8F2B-77A07A17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4E4DB-3BA5-4A89-921F-FE8DA0A1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9ABEF-29FA-4DAD-9F3B-B104D41C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76026-B8A0-4B91-AE70-82A01204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CF38-436C-4C05-8B0D-F1CD8A0C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04022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皮肤科护士的色素沉着和血管病变治疗技术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血管病变简介及分类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治疗技术原理及设备介绍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护士在色素沉着和血管病变治疗中角色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色素沉着是指皮肤或粘膜颜色加深和色素量增加，通常是由于黑素细胞活性增加导致黑素生成增多。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色素沉着的原因多种多样，包括遗传、内分泌、物理刺激（如紫外线）、化学刺激（如药物）以及炎症等。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色素沉着定义及原因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根据病因和临床表现，色素沉着可分为多种类型，如雀斑、黄褐斑、黑变病、色素痣等。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色素沉着具有不同的临床表现。例如，雀斑表现为面部散在的褐色斑点；黄褐斑则表现为面部对称性的黄褐色斑片；黑变病则表现为皮肤弥漫性黑化，可伴有瘙痒和灼热感；色素痣则表现为皮肤上的黑色或棕色斑块或斑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38" r="24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皮肤科医生通常通过观察病变的颜色、形状、分布以及患者的病史和家族史等信息来进行初步诊断。此外，还可以使用Wood灯、皮肤镜等辅助工具进行检查。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变的临床表现、组织病理学检查和实验室检查结果等信息，医生可以制定相应的诊断标准。例如，对于黄褐斑的诊断，需要满足面部对称性黄褐色斑片、无炎症表现、组织病理学检查显示基底层黑素细胞增多等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血管病变简介及分类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血管病变定义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血管病变是指由于血管壁的结构或功能异常导致的血管疾病。这些异常可以影响血管的通透性、弹性和血流动力学，进而引发一系列临床症状。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血管病变的发生机制复杂，可能涉及遗传、环境、生活习惯和代谢异常等多种因素。其中，内皮细胞损伤、血管平滑肌细胞增殖、血栓形成和炎症反应等是血管病变发生发展的重要环节。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血管病变定义及发生机制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动脉粥样硬化是最常见的血管病变类型，主要表现为动脉壁内脂质沉积、纤维组织增生和钙化，导致动脉管腔狭窄和血流受阻。患者可能出现心绞痛、心肌梗死、脑卒中等严重并发症。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高血压性血管病变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高血压长期作用于血管壁，可引起血管壁增厚、管腔狭窄和血管弹性降低。临床表现为头晕、头痛、心悸等症状，严重者可出现心、脑、肾等靶器官损害。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糖尿病性血管病变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糖尿病患者的血糖水平长期升高，可导致血管内皮细胞损伤和血管平滑肌细胞增殖，进而引发血管病变。患者可能出现视网膜病变、糖尿病肾病、冠心病等并发症。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血管病变的诊断方法包括病史采集、体格检查、实验室检查和影像学检查等。其中，超声心动图、CT血管成像、MRI血管成像等影像学检查在血管病变的诊断中具有重要作用。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血管病变有不同的诊断标准。一般来说，根据患者的病史、临床表现和影像学检查结果，结合相关实验室指标，可以作出血管病变的诊断。对于疑似血管病变的患者，建议及时就医并接受专业检查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治疗技术原理及设备介绍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激光治疗原理及设备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激光治疗利用特定波长的光能量，作用于皮肤中的色素颗粒或血管，通过光热效应或光机械效应，使色素颗粒分解或血管闭塞，从而达到治疗色素沉着和血管病变的目的。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常用的激光设备包括Q开关激光、脉冲染料激光等。Q开关激光主要用于治疗色素性病变，如太田痣、雀斑等；脉冲染料激光则主要用于治疗血管性病变，如鲜红斑痣、毛细血管扩张等。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激光设备介绍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强脉冲光是一种宽光谱、非相干的光源，通过选择性光热作用，作用于皮肤中的色素颗粒和血管，使其吸收光能后产生热效应，从而达到治疗色素沉着和血管病变的效果。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强脉冲光设备介绍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常用的强脉冲光设备包括IPL（Intense Pulsed Light）和BBL（BroadBand Light）等。这些设备具有不同的光谱范围和脉冲宽度，可根据患者的具体情况选择合适的治疗参数。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强脉冲光治疗原理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强脉冲光治疗原理及设备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https://d.book118.com/437104022034006033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2024-09-06T11:50:03.996</cp:lastPrinted>
  <dcterms:created xsi:type="dcterms:W3CDTF">2024-09-06T03:50:04Z</dcterms:created>
  <dcterms:modified xsi:type="dcterms:W3CDTF">2024-09-06T03:50:06Z</dcterms:modified>
</cp:coreProperties>
</file>