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42217-1105-4529-9502-D88F75D1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B8AEE-873A-4F10-80BE-22257AFBE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6086E-C4CF-406E-BFCD-54C6FF6C4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18BC0-4B19-45E3-9BE4-5D188450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5EBF1-622D-4296-9A9C-40271297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5C8DD2-B215-49D3-92E0-826D5C407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DC149-BF16-4638-9850-81E73C1F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16035-5DBE-4B2C-9268-01F17A7C0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3F6A2-C60A-4FF5-ACDC-234FEF879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37A1B-F88E-4FC5-BCF4-F8C1998E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839A1-624E-407A-927F-B9A6A8C2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04054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护理质量安全的品牌形象与社会责任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社会责任担当与实现路径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持续改进方向与未来展望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通过加强护理质量安全管理，提高护理质量水平，有助于医院赢得患者和社会的信任，提升品牌形象，同时更好地履行社会责任。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提升护理质量安全有助于塑造良好品牌形象和履行社会责任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护理质量直接关系到患者的生命安全和健康，是医疗行业的核心。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护理质量安全是医疗行业的重要组成部分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随着公众对医疗行业的关注度不断提高，医院的品牌形象和社会责任越来越受到重视。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品牌形象与社会责任日益受到关注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04" b="100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本报告旨在分析护理质量安全对医院品牌形象和社会责任的影响，提出加强护理质量安全管理的建议，以促进医院可持续发展。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本报告将围绕护理质量安全的现状、挑战与机遇，以及其对医院品牌形象和社会责任的影响进行深入探讨，并提出相应的策略和建议。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护理质量安全是指在护理过程中，通过采取一系列措施，确保患者得到安全、有效、及时、满意的护理服务，同时降低医疗风险和不良事件的发生。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护理质量安全是医疗质量的重要组成部分，直接关系到患者的生命安全和健康。提高护理质量安全水平，有助于提升医疗机构的整体形象和服务水平，增强患者对医疗机构的信任度和满意度。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08" r="80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近年来，我国护理质量安全水平不断提升，但仍存在一些问题和挑战。例如，部分医疗机构存在护理人力资源不足、护理质量监管不到位、患者安全文化缺失等问题。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相比之下，一些发达国家在护理质量安全方面取得了显著成效。他们通过建立完善的护理质量监管体系、加强护理教育和培训、推广患者安全文化等措施，有效提高了护理质量安全水平。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国内外护理质量安全现状比较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部分医疗机构存在护士数量不足、素质参差不齐等问题，导致护理工作质量难以保障。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护理质量监管不到位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部分医疗机构缺乏有效的护理质量监管机制，难以及时发现和处理护理过程中的问题和隐患。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患者安全文化缺失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部分患者缺乏医疗安全意识和自我保护能力，容易在医疗过程中受到伤害。同时，医疗机构也缺乏对患者的安全教育和指导。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包括护理机构的标志、标准色、标准字等视觉元素，是品牌形象的基础。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标识与视觉识别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护理服务的专业性、细致性和人性化程度，直接影响品牌形象的塑造。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297" r="429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通过患者、家属及社会各界的评价和传播，形成品牌的口碑和信誉。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口碑与信誉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品牌形象构成要素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打造专业团队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提供优质服务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加强品牌传播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护理品牌形象塑造方法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660" b="126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根据目标受众和市场需求，确立护理品牌在行业中的独特地位和形象。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通过严格的选拔和培训，组建一支高素质、专业化的护理团队，展现品牌的专业实力。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关注患者需求，提供个性化、人性化的护理服务，树立品牌形象。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运用多种传播手段，如广告、公关、社交媒体等，提高品牌知名度和美誉度。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67" b="3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多元化传播渠道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患者口碑营销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公益活动参与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品牌传播策略及实践案例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综合运用传统媒体和新媒体，如电视、广播、报纸、社交媒体等，实现品牌信息的广泛传播。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积极参与社会公益活动，展示护理品牌的社会责任感和良好形象。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通过患者的满意度调查和积极评价，将品牌形象传播给更多潜在受众。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与相关机构和企业建立合作关系，共同推广护理品牌形象，实现资源共享和互利共赢。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https://d.book118.com/437104054063006035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2024-09-09T21:16:18.227</cp:lastPrinted>
  <dcterms:created xsi:type="dcterms:W3CDTF">2024-09-09T13:16:18Z</dcterms:created>
  <dcterms:modified xsi:type="dcterms:W3CDTF">2024-09-09T13:16:20Z</dcterms:modified>
</cp:coreProperties>
</file>