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698C46-D75A-48D2-AB3A-91844FD86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6A171-D477-499E-8DAA-DBBFB5B2E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5AC4FD-2412-43A8-8474-7EBCF576A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ADAC50-7D92-40E6-A224-8A16AA8AF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C898E6-D3D1-4040-AD9C-E6D9F58F50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08550E-A1CA-4A11-A3B0-8357BDD6E9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67FD51-5EEF-4005-8282-2FBFCB5988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F5FAD2-7BA2-4C09-ACFA-5EE1A9F6C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C3880F-FABA-4B09-9992-A570CE474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6AFD6-4FB3-4749-AB71-AFFEEA9D7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D31879-1FB3-4D31-9742-F6717EEEF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06120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智能化技术：新能源产业领域研究与应用的智能化发展趋势</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智能化技术在新能源产业中的研究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智能化技术在新能源产业中的应用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智能化技术在新能源产业中的挑战与机遇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智能化技术在新能源产业中的未来发展趋势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智能化技术助力产业升级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智能化技术通过提高生产效率、降低成本、优化运营管理等手段，为新能源产业的可持续发展提供了有力支持。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推动能源革命和绿色发展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智能化技术在新能源领域的应用，有助于推动能源结构的优化和绿色发展，减缓全球气候变化压力。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新能源产业快速发展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随着全球对可再生能源需求的增长，新能源产业已成为当今世界经济发展的重要引擎。</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0500" r="30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智能制造提高生产效率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通过引入工业机器人、自动化生产线等智能制造技术，新能源企业实现了生产过程的自动化和智能化，提高了生产效率和产品质量。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智能电网优化能源分配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智能电网利用先进的传感技术、通信技术和控制技术，实现了对电力系统的实时监测、调度和控制，提高了电力系统的运行效率和安全性。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智能交通推动新能源汽车发展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智能交通系统通过实时路况信息、智能导航等手段，为新能源汽车提供了更加便捷、高效的出行体验，推动了新能源汽车的普及和应用。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智能化技术在新能源产业中的应用现状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人工智能与大数据融合</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随着人工智能和大数据技术的不断发展，未来新能源产业将更加注重数据的挖掘和应用，实现更加精细化的管理和决策。</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5G技术的普及将为新能源产业的智能化发展提供更加高速、低延时的通信支持，物联网技术的应用将进一步拓展智能化技术在新能源领域的应用范围。</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新能源产业将不断与其他产业进行跨界融合，通过引入新技术、新模式、新业态等创新手段，推动产业的升级和变革。</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随着智能化技术的广泛应用，新能源产业面临着数据安全和隐私保护的严峻挑战，需要加强相关法规和技术手段的建设和完善。</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5G与物联网技术应用拓展</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跨界融合与创新驱动</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安全与隐私保护挑战</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智能化技术在新能源产业中的研究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风电场运维管理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运用智能化技术对风电场进行远程监控、故障诊断和运维管理，降低运维成本和提高风电场经济效益。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风能资源评估与预测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利用智能化技术对风能资源进行评估和预测，提高风电场选址和风机运行效率。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风机控制与优化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通过智能化技术实现风机自适应控制、故障诊断和预警，提高风机运行稳定性和可靠性。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智能化技术在风能领域的研究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太阳能资源评估与预测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利用智能化技术对太阳能资源进行评估和预测，为太阳能电站选址和定容提供依据。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光伏电池性能优化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通过智能化技术提高光伏电池的光电转换效率，降低生产成本和提高产品质量。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太阳能电站运维管理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运用智能化技术对太阳能电站进行远程监控、故障诊断和运维管理，确保电站安全稳定运行。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智能化技术在太阳能领域的研究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核反应堆安全监控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利用智能化技术对核反应堆进行实时监测和安全评估，确保核设施安全运行。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核废料处理与处置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通过智能化技术对核废料进行安全有效的处理与处置，降低对环境和人类的影响。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核能发电优化与控制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运用智能化技术实现核能发电过程的优化与控制，提高发电效率和经济效益。</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智能化技术在核能领域的研究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利用智能化技术对地热能、潮汐能等新能源进行勘探、开发和利用，提高能源利用效率。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地热能、潮汐能等新能源开发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通过智能化技术研究和开发高效、安全、环保的新能源储能技术，解决新能源并网和消纳问题。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新能源储能技术研究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运用智能化技术实现新能源与智能电网的深度融合，提高电网对新能源的接纳能力和运行稳定性。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新能源与智能电网融合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其他新能源领域的智能化技术研究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智能化技术在新能源产业中的应用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风机状态监测与故障诊断</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通过智能化技术对风机运行状态进行实时监测和故障诊断，提高风机运行效率和可靠性。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风电场优化调度与控制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应用智能化技术对风电场进行优化调度和控制，提高风电并网运行的稳定性和经济性。</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风能资源评估与预测</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利用智能化技术对风能资源进行评估和预测，提高风电场选址和风机布局的准确性。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7130" b="1713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风能发电中的智能化技术应用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利用智能化技术对太阳能资源进行评估和预测，为太阳能电站的选址和定容提供依据。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太阳能资源评估与预测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通过智能化技术对光伏电池的性能进行优化，提高光电转换效率和电池寿命。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光伏电池性能优化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应用智能化技术对太阳能电站进行运维管理，实现远程监控、故障诊断和预防性维护等功能。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太阳能电站运维管理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太阳能利用中的智能化技术应用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https://d.book118.com/437106120000006036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2024-09-10T17:14:13.472</cp:lastPrinted>
  <dcterms:created xsi:type="dcterms:W3CDTF">2024-09-10T09:14:13Z</dcterms:created>
  <dcterms:modified xsi:type="dcterms:W3CDTF">2024-09-10T09:14:15Z</dcterms:modified>
</cp:coreProperties>
</file>