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07A34-A9A1-4C14-BDE9-C00359E8F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ECD22-8C3B-4784-A047-EBE7A1787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D91F2-038B-4406-AB94-66FB68F15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E9409-46C1-458F-93B0-D47A5B302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F3023-3433-41A6-82D5-C5AB0B63C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C3269-E704-4722-BB18-217599105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097B7-60E5-490F-A2B7-6D876C6B1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A42DD-A8A7-4D12-89FA-43C49B3B7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FD611-F5ED-48EE-BF6A-C171562CD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448EA-804E-4380-998E-AE7C11E43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FD029-1D00-4C7C-AF44-9960A9BBD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10034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教育与树立正确的为人处世观\n## 1.高中政治教育的重要性及目标\n### 1.1高中政治教育在人才培养中的定位与作用\n### 1.2高中政治教育的主要内容与任务\n### 1.3高中政治教育的发展趋势与改革方向\n## 2.政治教育对树立正确为人处世观的影响\n### 2.1政治教育对培养学生道德品质的作用\n### 2.2政治教育对培养学生法治观念的影响\n### 2.3政治教育对培养学生社会责任感的作用\n## 3.高中政治教育如何培养学生正确的为人处世观\n### 3.1通过课堂教学引导学生树立正确的人生观\n### 3.2通过实践活动培养学生的道德品质和社会责任感\n### 3.3通过校园文化熏陶培养学生的公民意识\n## 4.政治教育在应对现实挑战中的实践价值\n### 4.1政治教育在应对社会价值观多元化挑战中的作用\n### 4.2政治教育在应对网络舆情对青少年影响中的作用\n### 4.3政治教育在应对青少年心理健康问题中的作用\n## 5.提高高中政治教育效果的建议与展望\n### 5.1更新政治教育课程体系，突出核心价值观教育\n### 5.2加强政治教师队伍建设，提高教育质量\n### 5.3探索政治教育与其他学科的融合，形成教育合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高中政治教育与树立正确的为人处世观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高中政治教育的重要性及目标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高中政治教育是培养德智体美劳全面发展人才的重要途径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塑造学生正确的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社会责任感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公民意识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高中政治教育对于提高国民素质和社会文明程度具有重要意义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传承和弘扬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中华优秀传统文化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创新精神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社会和谐稳定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国家长治久安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高中政治教育在学生成长过程中的引导作用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帮助学生树立正确的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人生目标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职业理想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独立思考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抗压能力</a:t>
                </a:r>
                <a:endParaRPr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高中政治教育在人才培养中的定位与作用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高中政治教育的主要内容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马克思主义基本原理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中国特色社会主义理论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中国近现代史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世界历史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国际形势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高中政治教育的任务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引导学生树立正确的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高中政治教育的主要内容与任务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高中政治教育的发展趋势与改革方向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高中政治教育的发展趋势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更加丰富和多元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启发式教学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实践性教学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更加科学合理和多元化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高中政治教育的改革方向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教育，培养学生的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家国情怀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中华优秀传统文化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心理素质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政治教育对树立正确为人处世观的影响</a:t>
            </a:r>
            <a:endParaRPr/>
          </a:p>
        </p:txBody>
      </p:sp>
      <p:sp>
        <p:nvSpPr>
          <p:cNvPr id="2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政治教育有助于学生形成正确的道德观念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爱国主义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友善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尊重他人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孝敬父母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政治教育有助于学生养成良好的道德行为习惯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热爱劳动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珍惜资源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关爱他人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奉献社会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政治教育对培养学生道德品质的作用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政治教育有助于学生树立正确的法治观念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权利与义务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统一的观念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遵纪守法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依法维权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政治教育有助于学生形成良好的法治行为习惯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理性表达诉求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警惕网络诈骗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政治教育对培养学生法治观念的影响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政治教育有助于学生树立正确的人生观和价值观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为人民服务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为民族复兴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的使命意识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担当精神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奉献精神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国家使命感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政治教育有助于学生形成良好的社会实践行为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参与社会活动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志愿服务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关注社会问题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解决民生问题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团结协作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共创共享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政治教育对培养学生社会责任感的作用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700"/>
              <a:t>高中政治教育如何培养学生正确的为人处世观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课堂教学要突出核心价值观教育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马克思列宁主义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中国特色社会主义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中国近现代史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世界历史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的培养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课堂教学要注重启发式教学和实践性教学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通过课堂教学引导学生树立正确的人生观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https://d.book118.com/437110034036006045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高中政治教育与树立正确的为人处世观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2024-09-19T22:35:21.910</cp:lastPrinted>
  <dcterms:created xsi:type="dcterms:W3CDTF">2024-09-19T14:35:21Z</dcterms:created>
  <dcterms:modified xsi:type="dcterms:W3CDTF">2024-09-19T14:35:23Z</dcterms:modified>
</cp:coreProperties>
</file>