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8B0CE2-4BD6-4EDB-A36E-DCC3D4B23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9B2027-E37D-4F9D-9AB9-BAAB05E33C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054E20-3C7F-4581-87AD-E508D9A15E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3F7EFA-F504-47C1-B9D8-5C57C4442D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45677F-0CCF-4994-9E5F-26B7870308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0DBB40-985A-4B6D-A701-A581393903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7C6279-8622-4968-8E47-8AFE23EDF7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79C532-1949-4FFF-ADF4-CADE1F02F4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8EA267-0D1F-44B2-AE54-C83BEA373C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6350B0-A449-4090-AE52-54A3F27BC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CA293A-CDFE-4767-89E3-263435CAA2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1101361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提高品牌形象与声誉的风险管理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品牌形象与声誉的重要性</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识别潜在风险</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制定风险管理策略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实施风险管理措施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监测与评估效果</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总结经验教训并展望未来发展趋势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品牌形象与声誉的重要性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品牌形象定义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品牌价值</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品牌形象定义及价值</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品牌形象是指消费者对品牌所持有的整体印象和感受，包括品牌标识、产品品质、服务质量、企业文化等多个方面。</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品牌形象是企业的重要资产之一，良好的品牌形象可以提高消费者对企业的认知和信任度，增加品牌忠诚度，进而提升企业的市场占有率和盈利能力。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86" r="68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投资者关系</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消费者选择</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合作伙伴关系</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企业声誉对于吸引和留住投资者具有重要作用，良好的企业声誉可以增加投资者的信心，降低融资成本。</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消费者在购买产品或服务时，往往会考虑企业的声誉，良好的声誉可以增加消费者的购买意愿和忠诚度。</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企业声誉还会影响与合作伙伴的关系，良好的声誉有助于建立稳定的合作关系，提高企业的竞争力。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声誉对企业影响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建立良好品牌形象与声誉的意义</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在激烈的市场竞争中，良好的品牌形象和声誉可以使企业在众多品牌中脱颖而出，吸引更多消费者的关注和选择。</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良好的品牌形象和声誉可以激发企业员工的自豪感和归属感，提高员工的工作积极性和效率，进而提升企业的整体绩效。</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良好的品牌形象和声誉有助于企业建立长期稳定的客户关系和合作伙伴关系，为企业的可持续发展奠定坚实基础。</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提升市场竞争力</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增强企业凝聚力</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实现可持续发展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识别潜在风险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政策法规变化</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社会文化因素</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经济形势波动</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市场环境分析</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了解目标市场的社会文化特点，避免品牌传播中的文化冲突和误解。</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关注国内外经济形势变化，分析其对消费者购买力和品牌需求的影响。</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密切关注政策法规的调整和变化，评估其对品牌形象和声誉的潜在影响。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研究竞争对手的品牌形象、定位和传播策略，分析其与目标市场的契合度。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竞品品牌形象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竞品市场份额</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竞品营销策略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076" r="307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关注竞争对手的市场份额变化，评估其市场地位和竞争力。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了解竞争对手的营销策略和手段，分析其优势和不足，为自身品牌提供借鉴。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定期开展消费者调研，了解目标消费者的需求、偏好和消费习惯。</a:t>
            </a:r>
          </a:p>
        </p:txBody>
      </p:sp>
      <p:pic>
        <p:nvPicPr>
          <p:cNvPr id="4" name="Picture 4"/>
          <p:cNvPicPr>
            <a:picLocks noChangeAspect="1"/>
          </p:cNvPicPr>
          <p:nvPr/>
        </p:nvPicPr>
        <p:blipFill>
          <a:blip r:embed="rId2"/>
          <a:srcRect t="24" b="24"/>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3613" b="361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消费者调研</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关注市场发展趋势和流行元素，预测未来消费者需求的变化方向。</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市场趋势分析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建立消费者反馈渠道，及时收集和处理消费者对品牌的意见和建议，调整品牌策略。</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消费者反馈收集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消费者需求变化预测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制定风险管理策略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通过风险管理策略，确保品牌资产（包括商标、专利、版权等）得到妥善保护，避免知识产权侵权和盗用。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保护品牌资产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积极应对可能对品牌声誉造成负面影响的事件，确保品牌形象在公众心目中的积极地位。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维护品牌声誉</a:t>
            </a:r>
          </a:p>
        </p:txBody>
      </p:sp>
      <p:pic>
        <p:nvPicPr>
          <p:cNvPr id="10" name="Picture 10"/>
          <p:cNvPicPr>
            <a:picLocks noChangeAspect="1"/>
          </p:cNvPicPr>
          <p:nvPr/>
        </p:nvPicPr>
        <p:blipFill>
          <a:blip r:embed="rId3"/>
          <a:srcRect l="27271" r="27271"/>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9590" r="2959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通过风险管理措施，增强消费者对品牌的信任度，提高品牌忠诚度。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提升品牌信任度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明确风险管理目标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346" b="183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制定针对性措施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风险识别与评估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建立风险识别机制，及时发现可能对品牌形象和声誉构成威胁的因素，并进行全面评估。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风险防范与控制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根据风险评估结果，制定相应的风险防范和控制措施，如加强内部管理、优化供应链管理等。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风险应对与处理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针对已经发生的风险事件，迅速启动应急响应机制，积极应对并妥善处理，降低对品牌的负面影响。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https://d.book118.com/437110136135006033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2024-09-07T07:07:11.903</cp:lastPrinted>
  <dcterms:created xsi:type="dcterms:W3CDTF">2024-09-06T23:07:11Z</dcterms:created>
  <dcterms:modified xsi:type="dcterms:W3CDTF">2024-09-06T23:07:14Z</dcterms:modified>
</cp:coreProperties>
</file>