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37A62-7D2D-42A6-A197-28E02DE9A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951A5-AE9C-438D-9778-7A5754822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2CFC-8933-47B4-B859-0A8F440D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BB345-A82E-4E31-A013-948E21A7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777E6F-5A2D-40B4-A8D2-12AD3DF2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DF28BC-DCC1-4C9F-AFE2-9543654A1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5237E-3CC5-4C5E-932E-722E833C5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96132B-3E9F-4A64-BD87-3314525C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E4C4A-1576-4962-8554-82433AF2E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E50C-0B38-476C-BFC4-6F6C0141A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F6DFE-E473-4CC1-9850-870D69F01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1400216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宝宝红臀护理课件视频\n## 1.宝宝红臀的原因及影响因素\n### 1.1宝宝红臀的常见原因\n### 1.2宝宝红臀的生理因素\n### 1.3宝宝红臀的环境因素\n## 2.宝宝红臀的预防措施\n### 2.1保持宝宝皮肤清洁干燥\n### 2.2选择合适的尿布和尿布材料\n### 2.3避免过度摩擦和长时间接触潮湿环境\n## 3.宝宝红臀的护理方法\n### 3.1宝宝红臀的清洁护理\n### 3.2宝宝红臀的药物治疗\n### 3.3宝宝红臀的保湿护理\n## 4.宝宝红臀的居家护理建议\n### 4.1宝宝红臀的居家环境调整\n### 4.2宝宝红臀的饮食调整\n### 4.3宝宝红臀的作息规律调整\n## 5.宝宝红臀的护理注意事项\n### 5.1宝宝红臀护理的误区\n### 5.2宝宝红臀护理的注意事项\n### 5.3宝宝红臀护理的紧急情况处理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宝宝红臀护理课件视频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宝宝红臀的原因及影响因素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尿布更换不及时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尿液和粪便中的刺激性物质刺激皮肤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皮肤长时间处于潮湿状态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尿布材料不合适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透气性差，导致皮肤潮湿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摩擦力大，损伤皮肤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宝宝皮肤敏感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容易出现过敏反应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容易受到感染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宝宝红臀的常见原因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宝宝皮肤薄嫩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容易受到外界刺激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恢复能力较弱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宝宝皮肤抵抗力低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容易受到感染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容易出现过敏反应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宝宝红臀的生理因素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宝宝红臀的环境因素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潮湿环境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尿液和粪便中的刺激性物质刺激皮肤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皮肤长时间处于潮湿状态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摩擦力大的环境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尿布摩擦皮肤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宝宝活动时摩擦皮肤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宝宝红臀的预防措施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定期更换尿布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尿布变湿或变脏时及时更换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避免皮肤长时间处于潮湿状态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清洁宝宝皮肤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每次更换尿布后，用温水擦拭宝宝臀部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使用婴儿湿巾时，注意选择温和无刺激的产品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保持宝宝皮肤清洁干燥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选择合适的尿布和尿布材料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选择透气性好的尿布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减少皮肤潮湿的可能性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保持皮肤干燥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选择柔软、无刺激的尿布材料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减少摩擦对皮肤的损伤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避免过敏反应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避免过度摩擦和长时间接触潮湿环境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避免过度摩擦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选择合适的尿布尺寸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避免尿布过紧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减少宝宝臀部接触潮湿环境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避免让宝宝长时间躺在不透气的尿布上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尽量让宝宝在干燥的环境中活动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宝宝红臀的护理方法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https://d.book118.com/437114002164006053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宝宝红臀护理课件视频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2024-09-27T23:14:59.360</cp:lastPrinted>
  <dcterms:created xsi:type="dcterms:W3CDTF">2024-09-27T15:14:59Z</dcterms:created>
  <dcterms:modified xsi:type="dcterms:W3CDTF">2024-09-27T15:15:01Z</dcterms:modified>
</cp:coreProperties>
</file>