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3839EB-A007-4919-9288-5934D79C56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76401F-3369-4970-811C-D8F4D000E7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D09DD2-428F-4F19-B340-2A97F8397C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026E3F-A132-4FB6-BED3-C239E89021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FF4C4C-F785-41FC-90CD-94DB2B2845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5E0393-C20F-4887-A1FE-B42A4A41B8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08B2015-0865-4BFE-A001-540BA95E2C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60A021-7E5D-45FC-BA7D-C78B6B4BA1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4CE06C-97ED-423C-A1CB-4E41ED8DFD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0E5B7E-3608-4798-B548-59210A508C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3BE7E3-B0D2-44B0-B986-437D369012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7115034041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语文老师教育教学工作总结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教育教学工作内容概述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教育教学工作成果展示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教育教学工作中存在的问题与反思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未来教育教学工作计划与展望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语文学科在教育体系中的重要地位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语文是基础学科，对于培养学生的语言表达能力、阅读理解能力和文化素养具有关键作用。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语文老师的工作职责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语文老师承担着传授知识、引导学生培养良好学习习惯和促进学生全面发展的职责。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706" r="237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1810" r="21810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通过总结，回顾过去一段时间内的工作，梳理教学过程中的得失。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回顾过去的工作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总结经验教训，改进教学方法和策略，提高教学质量和效果。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提升教学质量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通过反思和总结，发现自身不足，寻求提升空间，促进个人专业成长。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促进专业发展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总结可以为未来的教学工作提供借鉴和参考，有助于更好地规划教学工作。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为未来工作提供参考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工作总结的目的和意义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教育教学工作内容概述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根据学校教学大纲和学生实际情况，制定合理的学期教学计划，明确教学目标和教学内容。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制定学期教学计划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课程结构调整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安排教学进度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根据学生的学习进度和反馈，适时调整课程结构，确保教学内容的针对性和实效性。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合理安排每节课的教学进度，注重知识点的连贯性和系统性，确保教学任务的顺利完成。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课程设计与教学计划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5214" b="521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教学方法与手段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采用多种教学方法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根据教学内容和学生特点，灵活运用讲授、讨论、案例分析等多种教学方法，激发学生学习兴趣。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引入多媒体教学资源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利用多媒体课件、视频、音频等教学资源，丰富教学手段，提高教学效果。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组织课外拓展活动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通过开展语文竞赛、阅读分享会等形式多样的课外拓展活动，培养学生的综合素质。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在课堂上密切关注学生的表现，及时发现和解决学生的学习困难。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课堂表现观察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布置适量、有针对性的作业和测验，检验学生的学习成果，及时调整教学策略。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作业与测验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定期与学生进行沟通交流，了解学生的学习需求和意见反馈，促进教学相长。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定期与学生沟通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学生评估与反馈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2056175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教育教学工作成果展示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917219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84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经过一学期的努力，学生们在期末考试中取得了显著的成绩，平均分比上学期提高了10%。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学生成绩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特别值得一提的是，小明同学在阅读理解和作文方面有了明显的进步，从之前的困难户变成了班里的佼佼者。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个体进步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学生成绩与进步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61" b="166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在全市语文知识竞赛中，我指导的两名学生分别获得了第一名和第三名的好成绩。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成功组织了“诗词朗诵会”，得到了校领导和家长的一致好评，进一步激发了学生对中华文化的热爱。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学科竞赛与活动成果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课外活动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学科竞赛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https://d.book118.com/437115034041006054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2024-09-28T11:49:53.349</cp:lastPrinted>
  <dcterms:created xsi:type="dcterms:W3CDTF">2024-09-28T03:49:53Z</dcterms:created>
  <dcterms:modified xsi:type="dcterms:W3CDTF">2024-09-28T03:49:55Z</dcterms:modified>
</cp:coreProperties>
</file>