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DULTS+BVVQQJ+ArialMT"/>
      <p:regular r:id="rId15"/>
    </p:embeddedFont>
    <p:embeddedFont>
      <p:font typeface="DPKJGR+MS-UIGothic"/>
      <p:regular r:id="rId16"/>
    </p:embeddedFont>
    <p:embeddedFont>
      <p:font typeface="FKOIJU+HUUPGB+MicrosoftYaHei-Bold"/>
      <p:regular r:id="rId17"/>
    </p:embeddedFont>
    <p:embeddedFont>
      <p:font typeface="BURMNU+NNQEI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63F00-A397-43D7-8D9E-F4823E37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EA3FF-471D-427E-845D-FFF29F35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FA946-F401-40FA-BB7B-A1A899E0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5D978-1910-4B11-8CF6-2DF903D2D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6A720-EF2A-4F52-B817-9D7CF0F6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069B3-8192-40BB-98CF-BC171318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750E8-4FE2-46F9-B402-F9E811123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3C31D-0595-4D34-B7BA-9E6D63AC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ED351-25E1-4C2B-A551-DB0A836E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955F9-EC3C-4C0F-A47E-4F4C74731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480B5-8F73-4BBC-9038-1C3A8D207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2001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DULTS+BVVQQJ+ArialMT"/>
                <a:cs typeface="WDULTS+BVVQQ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DULTS+BVVQQJ+ArialMT"/>
                <a:cs typeface="WDULTS+BVVQQ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6192461" cy="24291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DULTS+BVVQQJ+ArialMT"/>
                <a:cs typeface="WDULTS+BVVQQ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理中的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DULTS+BVVQQJ+ArialMT"/>
                <a:cs typeface="WDULTS+BVVQQ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常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病原微生物的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检测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DULTS+BVVQQJ+ArialMT"/>
                <a:cs typeface="WDULTS+BVVQQ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的注意事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理建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DULTS+BVVQQJ+ArialMT"/>
                <a:cs typeface="WDULTS+BVVQQ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展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EA8"/>
                </a:solidFill>
                <a:latin typeface="DPKJGR+MS-UIGothic"/>
                <a:cs typeface="DPKJGR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PKJGR+MS-UIGothic"/>
                <a:cs typeface="DPKJGR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FKOIJU+HUUPGB+MicrosoftYaHei-Bold"/>
                <a:cs typeface="FKOIJU+HUUPG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FKOIJU+HUUPGB+MicrosoftYaHei-Bold"/>
                <a:cs typeface="FKOIJU+HUUPG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4500">
                <a:solidFill>
                  <a:srgbClr val="FFFFFF"/>
                </a:solidFill>
                <a:latin typeface="DPKJGR+MS-UIGothic"/>
                <a:cs typeface="DPKJGR+MS-UIGothic"/>
              </a:rPr>
              <a:t>床病原学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4500">
                <a:solidFill>
                  <a:srgbClr val="FFFFFF"/>
                </a:solidFill>
                <a:latin typeface="DPKJGR+MS-UIGothic"/>
                <a:cs typeface="DPKJG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2650" y="111940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DPKJGR+MS-UIGothic"/>
                <a:cs typeface="DPKJGR+MS-UIGothic"/>
              </a:rPr>
              <a:t>确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00BEA8"/>
                </a:solidFill>
                <a:latin typeface="DPKJGR+MS-UIGothic"/>
                <a:cs typeface="DPKJGR+MS-UIGothic"/>
              </a:rPr>
              <a:t>感染性疾病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10855" y="2098580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DPKJGR+MS-UIGothic"/>
                <a:cs typeface="DPKJGR+MS-UIGothic"/>
              </a:rPr>
              <a:t>指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导临</a:t>
            </a:r>
            <a:r>
              <a:rPr sz="2000" spc="23">
                <a:solidFill>
                  <a:srgbClr val="00A5B2"/>
                </a:solidFill>
                <a:latin typeface="DPKJGR+MS-UIGothic"/>
                <a:cs typeface="DPKJGR+MS-UIGothic"/>
              </a:rPr>
              <a:t>床合理用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80920" y="37533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EA8"/>
                </a:solidFill>
                <a:latin typeface="DPKJGR+MS-UIGothic"/>
                <a:cs typeface="DPKJGR+MS-UIGothic"/>
              </a:rPr>
              <a:t>估治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BEA8"/>
                </a:solidFill>
                <a:latin typeface="DPKJGR+MS-UIGothic"/>
                <a:cs typeface="DPKJGR+MS-UIGothic"/>
              </a:rPr>
              <a:t>效果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36559" y="451221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A5B2"/>
                </a:solidFill>
                <a:latin typeface="DPKJGR+MS-UIGothic"/>
                <a:cs typeface="DPKJGR+MS-UIGothic"/>
              </a:rPr>
              <a:t>防和控制疾病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00A5B2"/>
                </a:solidFill>
                <a:latin typeface="DPKJGR+MS-UIGothic"/>
                <a:cs typeface="DPKJGR+MS-UIGothic"/>
              </a:rPr>
              <a:t>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床病原学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URMNU+NNQEIG+MicrosoftYaHei"/>
                <a:cs typeface="BURMNU+NNQEI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URMNU+NNQEIG+MicrosoftYaHei"/>
                <a:cs typeface="BURMNU+NNQEI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URMNU+NNQEIG+MicrosoftYaHei"/>
                <a:cs typeface="BURMNU+NNQEI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URMNU+NNQEIG+MicrosoftYaHei"/>
                <a:cs typeface="BURMNU+NNQEI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形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学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培养分离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免疫学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分子生物学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检测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FKOIJU+HUUPGB+MicrosoftYaHei-Bold"/>
                <a:cs typeface="FKOIJU+HUUPG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4500">
                <a:solidFill>
                  <a:srgbClr val="FFFFFF"/>
                </a:solidFill>
                <a:latin typeface="DPKJGR+MS-UIGothic"/>
                <a:cs typeface="DPKJGR+MS-UIGothic"/>
              </a:rPr>
              <a:t>床病原学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4500">
                <a:solidFill>
                  <a:srgbClr val="FFFFFF"/>
                </a:solidFill>
                <a:latin typeface="DPKJGR+MS-UIGothic"/>
                <a:cs typeface="DPKJGR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采集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KJGR+MS-UIGothic"/>
                <a:cs typeface="DPKJGR+MS-UIGothic"/>
              </a:rPr>
              <a:t>采集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KJGR+MS-UIGothic"/>
                <a:cs typeface="DPKJGR+MS-UIGothic"/>
              </a:rPr>
              <a:t>采集部位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KJGR+MS-UIGothic"/>
                <a:cs typeface="DPKJGR+MS-UIGothic"/>
              </a:rPr>
              <a:t>采集方法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2000" spc="25">
                <a:solidFill>
                  <a:srgbClr val="FFFFFF"/>
                </a:solidFill>
                <a:latin typeface="DPKJGR+MS-UIGothic"/>
                <a:cs typeface="DPKJGR+MS-UIGothic"/>
              </a:rPr>
              <a:t>本量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机采集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本，如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病初期或症状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显时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根据感染部位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合适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的采集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本的部位，如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痰液、尿液、血液等。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采用无菌操作采集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本，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采集足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本量，以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882765" y="53540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避免交叉感染。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35291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证检测结</a:t>
            </a:r>
            <a:r>
              <a:rPr sz="1500">
                <a:solidFill>
                  <a:srgbClr val="FFFDFD"/>
                </a:solidFill>
                <a:latin typeface="DPKJGR+MS-UIGothic"/>
                <a:cs typeface="DPKJGR+MS-UIGothic"/>
              </a:rPr>
              <a:t>果的准确性。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本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KOIJU+HUUPGB+MicrosoftYaHei-Bold"/>
                <a:cs typeface="FKOIJU+HUUPG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KOIJU+HUUPGB+MicrosoftYaHei-Bold"/>
                <a:cs typeface="FKOIJU+HUUPG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KOIJU+HUUPGB+MicrosoftYaHei-Bold"/>
                <a:cs typeface="FKOIJU+HUUPG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预处</a:t>
            </a:r>
            <a:r>
              <a:rPr sz="2000">
                <a:solidFill>
                  <a:srgbClr val="00BEA8"/>
                </a:solidFill>
                <a:latin typeface="DPKJGR+MS-UIGothic"/>
                <a:cs typeface="DPKJGR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DPKJGR+MS-UIGothic"/>
                <a:cs typeface="DPKJGR+MS-UIGothic"/>
              </a:rPr>
              <a:t>保存与运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灭</a:t>
            </a:r>
            <a:r>
              <a:rPr sz="2000" spc="25">
                <a:solidFill>
                  <a:srgbClr val="00BEA8"/>
                </a:solidFill>
                <a:latin typeface="DPKJGR+MS-UIGothic"/>
                <a:cs typeface="DPKJGR+MS-UIGothic"/>
              </a:rPr>
              <a:t>活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00BEA8"/>
                </a:solidFill>
                <a:latin typeface="DPKJGR+MS-UIGothic"/>
                <a:cs typeface="DPKJGR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00BEA8"/>
                </a:solidFill>
                <a:latin typeface="DPKJGR+MS-UIGothic"/>
                <a:cs typeface="DPKJGR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培养法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核酸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PKJGR+MS-UIGothic"/>
                <a:cs typeface="DPKJG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免疫学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PKJGR+MS-UIGothic"/>
                <a:cs typeface="DPKJGR+MS-UIGothic"/>
              </a:rPr>
              <a:t>病理学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检测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https://d.book118.com/437120012165006043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WDULTS+BVVQQJ+ArialMT</vt:lpstr>
      <vt:lpstr>Times New Roman</vt:lpstr>
      <vt:lpstr>SimSun</vt:lpstr>
      <vt:lpstr>DPKJGR+MS-UIGothic</vt:lpstr>
      <vt:lpstr>FKOIJU+HUUPGB+MicrosoftYaHei-Bold</vt:lpstr>
      <vt:lpstr>BURMNU+NNQEIG+MicrosoftYaHei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2024-09-18T01:01:09.246</cp:lastPrinted>
  <dcterms:created xsi:type="dcterms:W3CDTF">2024-09-17T17:01:09Z</dcterms:created>
  <dcterms:modified xsi:type="dcterms:W3CDTF">2024-09-17T17:01:10Z</dcterms:modified>
</cp:coreProperties>
</file>