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EA7561-B376-43FF-91E7-81695B3FF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F72740-034C-4D72-8ECC-1E808C74C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F3957C-8069-48DE-853E-D0C592FC9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869E41-03E9-468A-9EF9-4A9BE239A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8BD0B0-5DF3-4ED9-A580-A1D518A35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353283-A68C-4B75-86E4-DB872B2D2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4A7A41-53A1-4DEA-83DC-4AB70C6AA2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14F2DF-9190-4F06-94E2-56AF93A9C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D2E9B2-AD8B-42EA-8372-2B3CE2349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AA5DE9-CC66-4466-BA92-1904B0AE7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CB537A-3C66-4B52-9591-49E97F297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712005203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护士对病人十知道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病人基本信息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病情及治疗情况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护理需求与计划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观察与记录要点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风险评估与安全防范措施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健康教育与出院指导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病人基本信息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了解病人的性别，以便在护理过程中考虑到性别特定的需求和注意事项。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掌握病人的年龄，以便评估其生理和心理状态，以及对应年龄段可能存在的特殊护理需求。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85" r="958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373" r="9373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727" r="9727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准确掌握病人的姓名，避免在医疗过程中出现混淆或误认的情况。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姓名、性别、年龄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住院号是病人在医院内的唯一标识，护士需准确记录并核对，确保医疗活动的正确进行。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床号是病人在病房内的具体位置标识，有助于护士快速定位并提供及时的护理服务。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795" b="7795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34333" b="34333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了解病人所在的科室，有助于护士了解病人的病情和治疗方案，提供更针对性的护理措施。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316" b="14316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住院号、床号、科室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3792" r="2379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掌握病人或其家属的联系方式，以便在需要时及时沟通病情或护理需求。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了解病人的紧急联系人信息，以便在病人出现紧急情况时能够及时联系到相关人员。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保持与病人及其家属的沟通渠道畅通，有助于提高病人的安全感和信任度，促进护理工作的顺利进行。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联系方式及紧急联系人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病情及治疗情况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665" r="156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347" r="2534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03" r="3250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护士需要了解病人的具体诊断结果，包括疾病的名称、类型、严重程度等，以便为病人提供针对性的护理。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诊断结果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护士应熟悉医生为病人制定的治疗方案，包括治疗的目标、方法、预期效果等，以便在治疗过程中协助医生并观察病人的反应。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治疗方案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诊断结果及治疗方案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" b="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对于需要手术治疗的病人，护士应了解手术的名称和类型，以便为病人提供术前和术后的专业护理。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护士需要知道病人的手术时间安排，以便提前做好手术准备，并在术后及时观察和处理可能出现的问题。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手术名称及时间（如有）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手术时间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手术名称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用药情况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护士应详细记录病人的用药情况，包括药物的名称、剂量、给药途径、频率等，确保病人按时按量服药。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对于某些特殊药物或治疗方法，护士需要向病人及其家属说明相关的注意事项，如可能出现的副作用、饮食禁忌等，以确保治疗的安全和有效。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用药情况与注意事项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护理需求与计划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250" r="2525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护理级别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根据患者病情和自理能力，确定特级护理、一级护理、二级护理、三级护理等不同的护理级别。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针对患者的特殊病情和需要，制定个性化的护理计划，如定时翻身、拍背、吸痰等。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护理级别与特殊要求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根据患者的病情和营养需求，制定合理的饮食计划，包括饮食种类、数量、频次等。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活动指导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625" r="17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休息指导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根据患者的病情和身体状况，制定适当的活动计划，包括床上活动、床边活动、室内活动等。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保证患者充足的休息和睡眠，减少噪音和干扰，提供舒适的休息环境。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饮食、活动、休息指导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https://d.book118.com/437120052031006040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2024-09-12T11:15:28.656</cp:lastPrinted>
  <dcterms:created xsi:type="dcterms:W3CDTF">2024-09-12T03:15:28Z</dcterms:created>
  <dcterms:modified xsi:type="dcterms:W3CDTF">2024-09-12T03:15:30Z</dcterms:modified>
</cp:coreProperties>
</file>