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3628C4-51E0-45AC-80C6-2353B57B8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256B6-E6FC-4752-AAAC-2CFCC9BD6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547513-82C3-4303-9489-B1ECD8C9C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329C0E-5E78-442F-9E72-95ABEC383A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E6E8B5-F072-4E62-99A2-786D7E0B5B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08F04-E1DE-4CE1-BF70-A6E7AA4E46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E6638A-4349-45D6-92CE-56DCDFA000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DEC63C-725E-416E-9CF4-7404C9E73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1DBC8-4A8A-4771-A016-BDBA0621C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320A86-D6C0-4CBC-8899-E965686C6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34A75-6103-49F9-904D-0B6432BA2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20135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设备管理制度的绩效和工资管理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绩效管理在设备管理制度中的应用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工资管理在设备管理制度中的关联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设备管理制度的绩效与工资管理实践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24" b="37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通过建立完善的设备管理制度，明确各级管理人员职责，优化管理流程，提高设备管理水平，确保设备安全、稳定运行。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将设备管理制度与绩效和工资管理相结合，激励员工积极参与设备管理，提高工作积极性和效率，促进企业整体绩效提升。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强化绩效和工资管理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提高设备管理水平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58" r="14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汇报设备管理制度的制定、实施及执行情况，包括设备采购、使用、维护、报废等各环节的管理情况。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设备管理制度执行情况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汇报与设备管理制度相关的绩效和工资管理情况，包括绩效考核标准、考核结果应用、工资分配方案等。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绩效和工资管理情况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汇报在设备管理和绩效工资管理方面存在的问题，提出针对性的改进措施和建议，以推动企业设备管理水平不断提升。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存在的问题和改进措施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设备管理制度是企业为规范设备管理行为，提高设备使用效率，保障生产安全而制定的一系列规章制度。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设备管理制度能够明确各级管理人员和操作人员的职责和权限，规范设备的使用、维护、保养、检修等行为，确保设备的正常运行，降低故障率，提高生产效率。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000" r="3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4667" b="14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设备采购与验收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设备使用与维护</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设备检修与维修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设备报废与更新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设备管理制度的核心内容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规定设备采购流程、验收标准以及相应的文档管理要求。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制定设备检修计划、维修流程和维修标准，及时处理设备故障，保障生产线的连续运行。</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明确设备操作规程、日常维护和定期保养要求，确保设备的安全、稳定运行。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规定设备报废标准、更新计划和实施流程，推动企业设备的更新换代和技术升级。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加强宣传教育</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通过培训、宣传等方式，提高员工对设备管理制度的认识和重视程度。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持续改进优化</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定期对设备管理制度进行评估和改进，以适应企业发展和市场需求的变化。</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建立健全监管机制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设立专门的设备管理部门或指定专人负责设备管理制度的执行和监管，确保制度的有效实施。</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制定实施细则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根据企业实际情况，制定设备管理制度的实施细则和操作流程。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设备管理制度的实施与监管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绩效管理在设备管理制度中的应用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557" r="3555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1470" r="4147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绩效管理是一种系统性的方法，用于评估员工在特定时间段内的工作表现，并根据评估结果提供反馈、指导和奖励。</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绩效管理的目的是激励员工提高工作效率和质量，促进个人和组织目标的共同实现。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绩效管理的概念和目的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250" r="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安全与环保绩效指标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包括事故发生率、环保违规次数等，用于评估设备管理和使用过程中的安全与环保表现。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设备维护绩效指标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包括设备故障率、维修响应时间、维修成本等，用于评估设备维护团队的工作效果。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设备使用绩效指标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包括设备利用率、生产效率、能耗等，用于评估设备操作人员的绩效。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设备管理制度的绩效指标设定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https://d.book118.com/437120135016006035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2024-09-09T09:13:02.362</cp:lastPrinted>
  <dcterms:created xsi:type="dcterms:W3CDTF">2024-09-09T01:13:02Z</dcterms:created>
  <dcterms:modified xsi:type="dcterms:W3CDTF">2024-09-09T01:13:04Z</dcterms:modified>
</cp:coreProperties>
</file>