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11C87-F5B1-4170-AEBE-BFBDC27D1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624A9-1FE1-4AB3-B181-F8F711D6D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F3C31-FC58-4369-BC5B-4CC0F25D4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C4195-74A2-4C6E-87EF-1F3774461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84F9AC-58FB-414A-8A6C-805371B93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FED4C0-B6F7-4CDB-9E2D-5CA948D49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8369A2-AC45-4ADE-BFB0-4F5C639A5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FBE5F-D62F-4112-8C8A-B67D5F95E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BFF5C2-6AED-4BE4-A09B-A451A4C04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BD24B-4B47-489C-9866-E98609E54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5DF06-D63C-4279-9FBB-A873631E9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220241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护理用品创新大赛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参赛作品要求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大赛奖项设置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大赛赞助与合作机会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大赛宣传与推广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参赛者须知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社会老龄化问题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随着社会老龄化程度的加深，老年人的护理需求日益增长，对护理用品的需求也相应增加。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技术进步与创新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近年来，技术不断进步和创新，为护理用品的研发和改进提供了更多可能性。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护理用品行业正朝着智能化、人性化、便捷化的方向发展，以满足消费者对护理用品的更高要求。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通过大赛，激发护理用品行业的创新活力，推动护理用品的研发与改进。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激发创新活力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促进产业发展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提高社会认知度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培养人才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大赛有助于推动护理用品产业的快速发展，满足市场需求，提升产业竞争力。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大赛能够提高社会对护理用品的认知度，让更多人了解护理用品的重要性和必要性。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大赛能够吸引和培养更多的创新型人才，为护理用品行业的发展提供人才支持。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大赛目的与意义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参赛作品要求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参赛作品需围绕护理用品进行设计，包括但不限于护理床、护理椅、护理机器人等。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护理用品设计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作品应具备创新性，能够解决现有护理用品存在的问题或提供更高效、更人性化的解决方案。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作品应具备实用性，能够在实际护理场景中得到广泛应用，提高护理工作的效率和舒适度。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作品主题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750" r="17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作品需提供详细的设计图纸，包括外观设计图、结构示意图、电路图等。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设计图纸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作品需制作出实物模型，以便评审团对作品的实用性进行评估。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实物模型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作品需提供演示视频，展示产品的功能和特点。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演示视频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作品需提供详细的文字说明，包括设计思路、技术实现、创新点等。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文字说明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作品形式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提交时间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作品需在规定时间内提交，逾期将不予受理。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提交材料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作品需提交设计图纸、实物模型、演示视频、文字说明等材料。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提交方式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作品可通过指定平台进行提交，需按照规定的格式和要求进行提交。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作品提交方式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报名阶段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报名时间：大赛开始前一个月开始接受报名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报名方式：在线填写报名表，提交护理用品创新方案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报名要求：参赛者需为护理用品相关领域的个人或团队，且方案需为原创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报名费用：免费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评选方式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由专业评委团对提交的方案进行评分，选出进入决赛的选手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评选标准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方案的实用性、创新性、市场前景等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评选结果公布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初赛结束后一周内，通过官方网站和邮件通知进入决赛的选手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初赛阶段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现场答辩，选手需准备PPT或视频展示方案，并进行现场讲解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比赛形式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评委团根据选手表现打分，同时观众也可参与投票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评选方式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方案展示效果、选手表达能力、现场互动等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评选标准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根据最终得分，设立一、二、三等奖及优秀奖，并颁发证书和奖金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奖励设置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决赛阶段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评审标准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护理用品应具备实际的使用价值，能够解决护理人员和患者的实际问题，提高护理工作的效率和患者的舒适度。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护理用品应易于操作，符合人体工学，减少使用难度和疲劳感，同时应具备耐用性和可靠性，确保长期稳定的使用效果。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护理用品的创新性是评审的重要标准之一，包括设计理念、技术应用、材料选择等方面的创新。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创新性的护理用品应能够打破传统思维模式，提出新的解决方案，满足未被满足的需求，或者在现有护理用品的基础上进行显著改进。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https://d.book118.com/437122024131006032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2024-09-05T17:00:48.987</cp:lastPrinted>
  <dcterms:created xsi:type="dcterms:W3CDTF">2024-09-05T09:00:49Z</dcterms:created>
  <dcterms:modified xsi:type="dcterms:W3CDTF">2024-09-05T09:00:51Z</dcterms:modified>
</cp:coreProperties>
</file>