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EE55FC-9486-4539-9C06-8D04FEAE2E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EFE55B-D4F4-4C59-8D22-E635B426CF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D0231A-55BB-48B6-93EA-71C12E5BF2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3755B1-30CA-4712-9B66-7B691B6FE1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A82843-1239-4676-AE07-4C92F9B15C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E6FE5B-BCAC-44A9-ACC4-E5C7ACDCE7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5A3250-7ABF-423E-91D1-F877629FC5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FDC025-8A6D-4D30-AD0F-9A1877DCB3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0CD836-5A1C-40CE-B8C7-B6820D5595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45AF9D-2D51-4A72-B1CD-A5CBFDCA3E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91E510-0FA5-472F-A916-30A89F4103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12314203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肺栓塞预防与治疗PPT课件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肺栓塞概述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肺栓塞预防</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肺栓塞治疗</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肺栓塞的护理与康复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肺栓塞的预防与治疗展望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肺栓塞概述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肺栓塞是指内源性或外源性栓子阻塞肺动脉或其分支所引起的以肺循环障碍为主要表现的一组临床综合征。</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按栓子大小可分为大块肺栓塞、次大块肺栓塞和小栓子栓塞；按病程可分为急性和慢性肺栓塞。</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分类</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154" r="3215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284" r="2728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257" r="3225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包括骨折、长期卧床、肿瘤、妊娠和服用避孕药等，其中骨折是最常见的原因。</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病因</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当静脉内血栓脱落后，随血液循环进入肺动脉，引起血管阻塞，导致肺组织缺血坏死。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发病机制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099" b="509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呼吸困难、胸痛、咯血等，严重者可出现休克。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通过临床表现和相关检查，如心电图、血气分析、D-二聚体检测和超声心动图等，综合评估病情。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肺栓塞预防</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定期进行体检</a:t>
            </a:r>
            <a:endParaRPr lang="en-US" sz="1100"/>
          </a:p>
        </p:txBody>
      </p:sp>
      <p:sp>
        <p:nvSpPr>
          <p:cNvPr id="20" name="AutoShape 20"/>
          <p:cNvSpPr/>
          <p:nvPr/>
        </p:nvSpPr>
        <p:spPr>
          <a:xfrm>
            <a:off x="1109567"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通过常规体检，可以及时发现潜在的血栓形成风险，如发现下肢深静脉血栓等。</a:t>
            </a:r>
            <a:endParaRPr lang="en-US" sz="1100"/>
          </a:p>
        </p:txBody>
      </p:sp>
      <p:sp>
        <p:nvSpPr>
          <p:cNvPr id="21" name="AutoShape 21"/>
          <p:cNvSpPr/>
          <p:nvPr/>
        </p:nvSpPr>
        <p:spPr>
          <a:xfrm>
            <a:off x="1109567"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控制慢性疾病</a:t>
            </a:r>
            <a:endParaRPr lang="en-US" sz="1100"/>
          </a:p>
        </p:txBody>
      </p:sp>
      <p:sp>
        <p:nvSpPr>
          <p:cNvPr id="22" name="AutoShape 22"/>
          <p:cNvSpPr/>
          <p:nvPr/>
        </p:nvSpPr>
        <p:spPr>
          <a:xfrm>
            <a:off x="1109567"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高血压、糖尿病、高血脂等慢性疾病患者应积极控制病情，降低血栓形成的风险。</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保持健康的生活方式</a:t>
            </a:r>
            <a:endParaRPr lang="en-US" sz="1100"/>
          </a:p>
        </p:txBody>
      </p:sp>
      <p:sp>
        <p:nvSpPr>
          <p:cNvPr id="25" name="AutoShape 25"/>
          <p:cNvSpPr/>
          <p:nvPr/>
        </p:nvSpPr>
        <p:spPr>
          <a:xfrm>
            <a:off x="8205121"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戒烟、限酒、控制体重、规律作息、适量运动等，有助于降低肺栓塞发生的风险。</a:t>
            </a:r>
            <a:endParaRPr lang="en-US" sz="1100"/>
          </a:p>
        </p:txBody>
      </p:sp>
      <p:sp>
        <p:nvSpPr>
          <p:cNvPr id="26" name="AutoShape 26"/>
          <p:cNvSpPr/>
          <p:nvPr/>
        </p:nvSpPr>
        <p:spPr>
          <a:xfrm>
            <a:off x="8205121"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避免长时间久坐</a:t>
            </a:r>
            <a:endParaRPr lang="en-US" sz="1100"/>
          </a:p>
        </p:txBody>
      </p:sp>
      <p:sp>
        <p:nvSpPr>
          <p:cNvPr id="27" name="AutoShape 27"/>
          <p:cNvSpPr/>
          <p:nvPr/>
        </p:nvSpPr>
        <p:spPr>
          <a:xfrm>
            <a:off x="8205121"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长时间久坐会增加下肢静脉血液淤滞，增加血栓形成的风险，应适时活动身体。</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715" b="187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41" b="1844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5207" b="1520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药物预防</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抗凝药物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如华法林、低分子量肝素等，可以抑制血栓形成，降低肺栓塞发生的风险。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溶栓药物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如尿激酶、链激酶等，可以溶解已经形成的血栓，预防肺栓塞的发生。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其他药物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如降脂药、降压药等，也可以降低血栓形成的风险，预防肺栓塞的发生。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机械预防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如梯度压力袜、间歇性充气加压装置等，可以促进下肢静脉血液回流，减少血栓形成的风险。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手术预防</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对于高风险手术患者，可以采用手术机械预防措施，如放置下腔静脉滤器等，预防肺栓塞的发生。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116" r="2511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非药物预防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肺栓塞治疗</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https://d.book118.com/437123142036006044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2024-09-18T12:10:33.462</cp:lastPrinted>
  <dcterms:created xsi:type="dcterms:W3CDTF">2024-09-18T04:10:33Z</dcterms:created>
  <dcterms:modified xsi:type="dcterms:W3CDTF">2024-09-18T04:10:35Z</dcterms:modified>
</cp:coreProperties>
</file>