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8BFD6-689E-4CDF-A6D5-41AE600F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02AB-F36F-4D3D-BA7B-6434279B8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8ECEB-B305-4148-8A62-04160AE4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2C6FB-BC98-4A74-A809-6F06F366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D9D97-38B8-4C24-9CB1-44433AD5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BC924-277F-46E2-90DA-6C9BEBE86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98A54-AF0C-4EAF-A96E-8BBD4F2F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27692-B6A9-4477-B16C-CCC5A775E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78B27-870D-4C16-AD56-8B7F2F56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CC5F4-29FE-4A15-AB0F-C9A7DF71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87658-1F6D-4E0F-81BC-5E4E7810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24013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企业绩效考核年度总结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上年度绩效考核总体情况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各部门绩效考核情况分析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员工个人绩效考核情况分析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绩效考核中存在的问题与原因分析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下一步绩效考核改进计划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提升企业整体绩效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通过对过去一年的绩效考核进行总结，发现存在的问题和不足，提出改进措施，从而提升企业整体绩效。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通过对员工绩效的考核和总结，给予优秀员工相应的奖励和晋升机会，激励员工更加积极地投入工作。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为企业战略制定提供依据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通过对绩效考核结果的深入分析，为企业制定更加科学合理的发展战略提供依据。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员工个人绩效表现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对员工个人的绩效表现进行总结和评估，包括工作成果、工作能力、工作态度等方面的考核。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绩效考核体系运行情况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对绩效考核体系的运行情况进行总结和评估，包括考核方法、考核指标、考核结果反馈等方面的分析。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企业各部门绩效完成情况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对企业各部门的绩效完成情况进行总结和评估，包括目标完成情况、工作效率、团队协作等方面的考核。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上年度绩效考核总体情况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考核目标完成情况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目标设定与达成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根据企业战略和部门目标，设定了合理的考核目标，大部分员工能够完成或超额完成目标。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目标调整灵活性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针对市场变化和业务需求，及时调整考核目标，确保目标与实际业务情况相符合。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员工在完成目标的过程中，注重工作质量，减少失误和差错，提高工作效率。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考核成绩分布基本合理，能够真实反映员工的绩效水平，高分段和低分段员工比例适当。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成绩分布合理性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考核成绩与奖惩制度紧密关联，优秀员工得到相应的奖励和晋升机会，落后员工受到一定的惩罚和改进指导。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成绩与奖惩关联度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83" r="121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及时向员工反馈考核成绩，并针对成绩不足之处提出改进意见和措施。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成绩反馈及改进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考核成绩分布情况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考核体系完善：建立了全面、科学的绩效考核体系，确保考核的公正性和客观性。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信息化应用：运用先进的绩效考核系统，实现考核流程的自动化和标准化，提高工作效率。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考核工作亮点与不足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员工参与度高：员工对绩效考核的认同度高，积极参与考核过程，提出建设性意见和建议。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反馈机制待完善：部分员工对考核结果的反馈不够及时、准确，需要进一步完善反馈机制。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考核指标单一：部分考核指标过于单一，未能全面反映员工的工作表现和贡献。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培训与辅导不足：针对员工绩效不足之处，提供的培训和辅导措施不够充分，需要加强相关支持。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各部门绩效考核情况分析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销售部门绩效考核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销售额完成情况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销售部门在考核周期内完成了既定的销售额目标，实现了较好的业绩。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销售团队成员之间协作紧密，沟通能力较强。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销售人员在客户关系维护方面表现积极，客户满意度较高。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市场拓展能力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销售部门在市场拓展方面取得了一定成果，新客户数量有所增加。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生产部门绩效考核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生产部门按照计划完成了生产任务，保证了产品的按时交付。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设备维护与安全管理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生产设备维护得当，安全管理措施到位，未发生重大安全事故。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生产过程中的质量控制严格，产品合格率较高。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生产部门在原材料采购、生产流程等方面实现了有效的成本控制。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https://d.book118.com/437124013150006026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2024-09-01T04:19:05.044</cp:lastPrinted>
  <dcterms:created xsi:type="dcterms:W3CDTF">2024-08-31T20:19:05Z</dcterms:created>
  <dcterms:modified xsi:type="dcterms:W3CDTF">2024-08-31T20:19:07Z</dcterms:modified>
</cp:coreProperties>
</file>