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3D43B-2642-49F7-8D7A-B94B25912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435D6-821B-4E9E-87F1-C235B663B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21E81-888C-4309-90BB-C67D1984A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0D350-D42F-400F-AAAA-4B3348F08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336ABD-243B-408A-8E90-7DF5A29EC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6EA4D-F397-4A74-A0E0-62BE5CC3D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1914FC-70C2-428C-932B-C8509D4AA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06571-B5D5-46C6-9104-10F7E944D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CB9FE-6903-4728-8FDF-5E2B34144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0337D-4351-4FD0-B405-68C2C7098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D6986-77C6-4C36-A7B6-F3FD546CA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24101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基础防跌倒PPT\n## 1.护理基础防跌倒概述及重要性\n### 1.1跌倒的定义及常见原因\n### 1.2跌倒对患者的影响及后果\n### 1.3护理基础防跌倒的重要性及意义\n## 2.护理基础防跌倒的风险评估\n### 2.1跌倒风险评估工具的选择与应用\n### 2.2患者跌倒风险因素的识别与分析\n### 2.3制定个性化的防跌倒护理计划\n## 3.护理基础防跌倒的预防措施\n### 3.1环境安全设施的完善与维护\n### 3.2患者及家属防跌倒教育的实施\n### 3.3合理安置患者与护理干预措施\n## 4.护理基础防跌倒的护理实践\n### 4.1规范护理操作与团队协作\n### 4.2实施个性化护理措施与关注患者需求\n### 4.3持续质量改进与防跌倒护理效果的评估\n## 5.护理基础防跌倒的管理与监督\n### 5.1建立防跌倒管理制度与流程\n### 5.2加强护理人员防跌倒培训与考核\n### 5.3定期收集与分析跌倒事件与改进护理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护理基础防跌倒PPT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护理基础防跌倒概述及重要性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跌倒的定义及常见原因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跌倒的定义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指患者在站立、行走过程中发生的意外跌倒事件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包括各种原因导致的跌倒，如环境因素、患者自身因素等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环境因素：如地面湿滑、障碍物摆放不当等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患者自身因素：如年龄、疾病、视力障碍、平衡能力下降等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药物因素：如使用导致头晕、眩晕的药物等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对患者的影响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身体健康：跌倒可能导致骨折、软组织损伤等严重后果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心理影响：跌倒事件可能加重患者的焦虑、抑郁情绪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治疗效果：跌倒可能影响患者的治疗效果及康复进程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后果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增加住院时间：跌倒可能导致患者需要更长时间的住院治疗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增加医疗费用：跌倒可能导致患者需要更多的医疗资源投入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危及生命安全：严重的跌倒事件可能导致患者死亡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跌倒对患者的影响及后果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降低患者跌倒风险：有效的防跌倒措施可以降低患者的跌倒风险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提高患者生活质量：防跌倒护理有助于提高患者的日常生活质量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减少医疗纠纷：实施防跌倒护理可以降低因跌倒引发的医疗纠纷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提升护理质量：护理基础防跌倒体现了以患者为中心的护理理念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促进护理团队建设：防跌倒护理需要护理团队共同努力，有助于团队建设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提高医疗机构声誉：降低跌倒事件的发生，有助于提高医疗机构的声誉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护理基础防跌倒的重要性及意义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护理基础防跌倒的风险评估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跌倒风险评估工具的选择与应用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评估工具的选择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根据医疗机构的实际需求和患者特点选择合适的评估工具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常见评估工具包括：Morse跌倒风险评估量表、Johnston跌倒风险评估工具等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评估工具的应用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对患者进行全面、动态的跌倒风险评估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定期评估患者的跌倒风险，及时调整防跌倒护理措施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风险因素的识别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收集患者的病史、生活习惯等信息，识别潜在的跌倒风险因素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观察患者在治疗过程中的表现，发现可能导致跌倒的行为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风险因素的分析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对识别出的风险因素进行分类、整理，分析患者跌倒风险的高低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结合患者的具体情况，制定个性化的防跌倒护理计划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患者跌倒风险因素的识别与分析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制定个性化的防跌倒护理计划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根据患者跌倒风险评估结果，制定针对性的防跌倒护理计划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充分考虑患者的病情、治疗需求及生活习惯等因素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计划内容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设定防跌倒护理目标，明确护理措施的执行标准和时间要求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制定具体的护理措施，如环境改造、健康教育、药物治疗等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护理基础防跌倒的预防措施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环境设施的完善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确保病房、走廊、洗手间等场所的地面干燥、无障碍物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配备足够的扶手、座椅等辅助设施，方便患者行走和休息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环境设施的维护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定期检查环境设施，确保其功能正常、无安全隐患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对损坏的设施及时进行维修或更换，保障患者安全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环境安全设施的完善与维护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https://d.book118.com/437124101066006042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护理基础防跌倒PPT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2024-09-15T17:55:09.652</cp:lastPrinted>
  <dcterms:created xsi:type="dcterms:W3CDTF">2024-09-15T09:55:09Z</dcterms:created>
  <dcterms:modified xsi:type="dcterms:W3CDTF">2024-09-15T09:55:11Z</dcterms:modified>
</cp:coreProperties>
</file>